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663" r:id="rId5"/>
    <p:sldId id="662" r:id="rId6"/>
    <p:sldId id="657" r:id="rId7"/>
    <p:sldId id="647" r:id="rId8"/>
    <p:sldId id="654"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7FA40E-D598-405B-B716-64CDE7E81975}" v="6" dt="2022-04-11T09:27:57.8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853" autoAdjust="0"/>
    <p:restoredTop sz="94660"/>
  </p:normalViewPr>
  <p:slideViewPr>
    <p:cSldViewPr snapToGrid="0">
      <p:cViewPr varScale="1">
        <p:scale>
          <a:sx n="70" d="100"/>
          <a:sy n="70" d="100"/>
        </p:scale>
        <p:origin x="90" y="8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川上" userId="064bcf3d-8164-4185-ace0-be458e0f29c9" providerId="ADAL" clId="{8D7FA40E-D598-405B-B716-64CDE7E81975}"/>
    <pc:docChg chg="undo custSel delSld modSld">
      <pc:chgData name="川上" userId="064bcf3d-8164-4185-ace0-be458e0f29c9" providerId="ADAL" clId="{8D7FA40E-D598-405B-B716-64CDE7E81975}" dt="2022-04-11T09:42:15.386" v="728" actId="20577"/>
      <pc:docMkLst>
        <pc:docMk/>
      </pc:docMkLst>
      <pc:sldChg chg="addSp delSp modSp mod">
        <pc:chgData name="川上" userId="064bcf3d-8164-4185-ace0-be458e0f29c9" providerId="ADAL" clId="{8D7FA40E-D598-405B-B716-64CDE7E81975}" dt="2022-04-08T09:58:04.436" v="119" actId="207"/>
        <pc:sldMkLst>
          <pc:docMk/>
          <pc:sldMk cId="3719811849" sldId="647"/>
        </pc:sldMkLst>
        <pc:spChg chg="add del mod">
          <ac:chgData name="川上" userId="064bcf3d-8164-4185-ace0-be458e0f29c9" providerId="ADAL" clId="{8D7FA40E-D598-405B-B716-64CDE7E81975}" dt="2022-04-08T09:57:02.592" v="3"/>
          <ac:spMkLst>
            <pc:docMk/>
            <pc:sldMk cId="3719811849" sldId="647"/>
            <ac:spMk id="4" creationId="{F7E6EB67-571D-41E4-8E19-1233E2A90DE6}"/>
          </ac:spMkLst>
        </pc:spChg>
        <pc:spChg chg="mod">
          <ac:chgData name="川上" userId="064bcf3d-8164-4185-ace0-be458e0f29c9" providerId="ADAL" clId="{8D7FA40E-D598-405B-B716-64CDE7E81975}" dt="2022-04-08T09:57:08.123" v="5"/>
          <ac:spMkLst>
            <pc:docMk/>
            <pc:sldMk cId="3719811849" sldId="647"/>
            <ac:spMk id="107" creationId="{47D44FC3-92AC-4CA7-B75F-0255F686525D}"/>
          </ac:spMkLst>
        </pc:spChg>
        <pc:spChg chg="add mod">
          <ac:chgData name="川上" userId="064bcf3d-8164-4185-ace0-be458e0f29c9" providerId="ADAL" clId="{8D7FA40E-D598-405B-B716-64CDE7E81975}" dt="2022-04-08T09:58:04.436" v="119" actId="207"/>
          <ac:spMkLst>
            <pc:docMk/>
            <pc:sldMk cId="3719811849" sldId="647"/>
            <ac:spMk id="111" creationId="{4A714A24-578E-41DC-9989-54BF52F109DA}"/>
          </ac:spMkLst>
        </pc:spChg>
      </pc:sldChg>
      <pc:sldChg chg="addSp modSp mod">
        <pc:chgData name="川上" userId="064bcf3d-8164-4185-ace0-be458e0f29c9" providerId="ADAL" clId="{8D7FA40E-D598-405B-B716-64CDE7E81975}" dt="2022-04-08T09:58:37.117" v="138" actId="1037"/>
        <pc:sldMkLst>
          <pc:docMk/>
          <pc:sldMk cId="1946727810" sldId="654"/>
        </pc:sldMkLst>
        <pc:spChg chg="add mod">
          <ac:chgData name="川上" userId="064bcf3d-8164-4185-ace0-be458e0f29c9" providerId="ADAL" clId="{8D7FA40E-D598-405B-B716-64CDE7E81975}" dt="2022-04-08T09:58:37.117" v="138" actId="1037"/>
          <ac:spMkLst>
            <pc:docMk/>
            <pc:sldMk cId="1946727810" sldId="654"/>
            <ac:spMk id="33" creationId="{C3221CA8-18D0-4427-B4CA-861FA2ACCD84}"/>
          </ac:spMkLst>
        </pc:spChg>
      </pc:sldChg>
      <pc:sldChg chg="del">
        <pc:chgData name="川上" userId="064bcf3d-8164-4185-ace0-be458e0f29c9" providerId="ADAL" clId="{8D7FA40E-D598-405B-B716-64CDE7E81975}" dt="2022-04-08T09:58:57.684" v="139" actId="2696"/>
        <pc:sldMkLst>
          <pc:docMk/>
          <pc:sldMk cId="3935167539" sldId="655"/>
        </pc:sldMkLst>
      </pc:sldChg>
      <pc:sldChg chg="del">
        <pc:chgData name="川上" userId="064bcf3d-8164-4185-ace0-be458e0f29c9" providerId="ADAL" clId="{8D7FA40E-D598-405B-B716-64CDE7E81975}" dt="2022-04-08T09:58:57.684" v="139" actId="2696"/>
        <pc:sldMkLst>
          <pc:docMk/>
          <pc:sldMk cId="2258236361" sldId="656"/>
        </pc:sldMkLst>
      </pc:sldChg>
      <pc:sldChg chg="addSp delSp modSp mod">
        <pc:chgData name="川上" userId="064bcf3d-8164-4185-ace0-be458e0f29c9" providerId="ADAL" clId="{8D7FA40E-D598-405B-B716-64CDE7E81975}" dt="2022-04-11T09:32:23.091" v="660" actId="20577"/>
        <pc:sldMkLst>
          <pc:docMk/>
          <pc:sldMk cId="3429849313" sldId="657"/>
        </pc:sldMkLst>
        <pc:spChg chg="mod">
          <ac:chgData name="川上" userId="064bcf3d-8164-4185-ace0-be458e0f29c9" providerId="ADAL" clId="{8D7FA40E-D598-405B-B716-64CDE7E81975}" dt="2022-04-11T09:30:24.620" v="568" actId="20577"/>
          <ac:spMkLst>
            <pc:docMk/>
            <pc:sldMk cId="3429849313" sldId="657"/>
            <ac:spMk id="6" creationId="{148A3C2C-1521-4C82-8E18-2A08D6E3CBE9}"/>
          </ac:spMkLst>
        </pc:spChg>
        <pc:spChg chg="del mod">
          <ac:chgData name="川上" userId="064bcf3d-8164-4185-ace0-be458e0f29c9" providerId="ADAL" clId="{8D7FA40E-D598-405B-B716-64CDE7E81975}" dt="2022-04-11T09:27:45.889" v="201" actId="478"/>
          <ac:spMkLst>
            <pc:docMk/>
            <pc:sldMk cId="3429849313" sldId="657"/>
            <ac:spMk id="8" creationId="{9DF8F037-49DD-4CDE-9926-946AF45FB9F7}"/>
          </ac:spMkLst>
        </pc:spChg>
        <pc:spChg chg="del">
          <ac:chgData name="川上" userId="064bcf3d-8164-4185-ace0-be458e0f29c9" providerId="ADAL" clId="{8D7FA40E-D598-405B-B716-64CDE7E81975}" dt="2022-04-11T09:27:53.809" v="203" actId="478"/>
          <ac:spMkLst>
            <pc:docMk/>
            <pc:sldMk cId="3429849313" sldId="657"/>
            <ac:spMk id="11" creationId="{DA673A4E-549D-4702-AF45-8020F6FE5376}"/>
          </ac:spMkLst>
        </pc:spChg>
        <pc:spChg chg="mod">
          <ac:chgData name="川上" userId="064bcf3d-8164-4185-ace0-be458e0f29c9" providerId="ADAL" clId="{8D7FA40E-D598-405B-B716-64CDE7E81975}" dt="2022-04-11T09:31:55.283" v="635" actId="20577"/>
          <ac:spMkLst>
            <pc:docMk/>
            <pc:sldMk cId="3429849313" sldId="657"/>
            <ac:spMk id="15" creationId="{C5B12015-FD0B-4818-B1D7-56703AB7846B}"/>
          </ac:spMkLst>
        </pc:spChg>
        <pc:spChg chg="mod">
          <ac:chgData name="川上" userId="064bcf3d-8164-4185-ace0-be458e0f29c9" providerId="ADAL" clId="{8D7FA40E-D598-405B-B716-64CDE7E81975}" dt="2022-04-11T09:31:59.886" v="636" actId="20577"/>
          <ac:spMkLst>
            <pc:docMk/>
            <pc:sldMk cId="3429849313" sldId="657"/>
            <ac:spMk id="16" creationId="{EC7F2967-F9C4-499F-9FD8-FC311AD18501}"/>
          </ac:spMkLst>
        </pc:spChg>
        <pc:spChg chg="mod">
          <ac:chgData name="川上" userId="064bcf3d-8164-4185-ace0-be458e0f29c9" providerId="ADAL" clId="{8D7FA40E-D598-405B-B716-64CDE7E81975}" dt="2022-04-11T09:32:23.091" v="660" actId="20577"/>
          <ac:spMkLst>
            <pc:docMk/>
            <pc:sldMk cId="3429849313" sldId="657"/>
            <ac:spMk id="17" creationId="{082D4BA3-5A46-424B-B166-6CF538C5D087}"/>
          </ac:spMkLst>
        </pc:spChg>
        <pc:spChg chg="mod">
          <ac:chgData name="川上" userId="064bcf3d-8164-4185-ace0-be458e0f29c9" providerId="ADAL" clId="{8D7FA40E-D598-405B-B716-64CDE7E81975}" dt="2022-04-11T09:24:34.250" v="161" actId="20577"/>
          <ac:spMkLst>
            <pc:docMk/>
            <pc:sldMk cId="3429849313" sldId="657"/>
            <ac:spMk id="18" creationId="{B0AB4C2C-39E9-4DFF-B708-4E53D718F09A}"/>
          </ac:spMkLst>
        </pc:spChg>
        <pc:spChg chg="add mod">
          <ac:chgData name="川上" userId="064bcf3d-8164-4185-ace0-be458e0f29c9" providerId="ADAL" clId="{8D7FA40E-D598-405B-B716-64CDE7E81975}" dt="2022-04-11T09:27:52.064" v="202" actId="1076"/>
          <ac:spMkLst>
            <pc:docMk/>
            <pc:sldMk cId="3429849313" sldId="657"/>
            <ac:spMk id="19" creationId="{C8A19F9C-A119-4B7F-B62F-EFC792BB7BB9}"/>
          </ac:spMkLst>
        </pc:spChg>
        <pc:spChg chg="add mod">
          <ac:chgData name="川上" userId="064bcf3d-8164-4185-ace0-be458e0f29c9" providerId="ADAL" clId="{8D7FA40E-D598-405B-B716-64CDE7E81975}" dt="2022-04-11T09:28:10.159" v="206" actId="1035"/>
          <ac:spMkLst>
            <pc:docMk/>
            <pc:sldMk cId="3429849313" sldId="657"/>
            <ac:spMk id="20" creationId="{ABF47510-EB67-4265-9A21-1BBA8E3C53A7}"/>
          </ac:spMkLst>
        </pc:spChg>
      </pc:sldChg>
      <pc:sldChg chg="del">
        <pc:chgData name="川上" userId="064bcf3d-8164-4185-ace0-be458e0f29c9" providerId="ADAL" clId="{8D7FA40E-D598-405B-B716-64CDE7E81975}" dt="2022-04-08T09:58:57.684" v="139" actId="2696"/>
        <pc:sldMkLst>
          <pc:docMk/>
          <pc:sldMk cId="1555937661" sldId="658"/>
        </pc:sldMkLst>
      </pc:sldChg>
      <pc:sldChg chg="del">
        <pc:chgData name="川上" userId="064bcf3d-8164-4185-ace0-be458e0f29c9" providerId="ADAL" clId="{8D7FA40E-D598-405B-B716-64CDE7E81975}" dt="2022-04-08T09:56:26.130" v="0" actId="2696"/>
        <pc:sldMkLst>
          <pc:docMk/>
          <pc:sldMk cId="3453812913" sldId="659"/>
        </pc:sldMkLst>
      </pc:sldChg>
      <pc:sldChg chg="addSp delSp modSp mod">
        <pc:chgData name="川上" userId="064bcf3d-8164-4185-ace0-be458e0f29c9" providerId="ADAL" clId="{8D7FA40E-D598-405B-B716-64CDE7E81975}" dt="2022-04-11T09:18:15.641" v="141" actId="478"/>
        <pc:sldMkLst>
          <pc:docMk/>
          <pc:sldMk cId="2743702074" sldId="660"/>
        </pc:sldMkLst>
        <pc:graphicFrameChg chg="add del mod">
          <ac:chgData name="川上" userId="064bcf3d-8164-4185-ace0-be458e0f29c9" providerId="ADAL" clId="{8D7FA40E-D598-405B-B716-64CDE7E81975}" dt="2022-04-11T09:18:15.641" v="141" actId="478"/>
          <ac:graphicFrameMkLst>
            <pc:docMk/>
            <pc:sldMk cId="2743702074" sldId="660"/>
            <ac:graphicFrameMk id="3" creationId="{121AABB1-7C71-4B7E-B2A3-862C8B7B49A9}"/>
          </ac:graphicFrameMkLst>
        </pc:graphicFrameChg>
      </pc:sldChg>
      <pc:sldChg chg="del">
        <pc:chgData name="川上" userId="064bcf3d-8164-4185-ace0-be458e0f29c9" providerId="ADAL" clId="{8D7FA40E-D598-405B-B716-64CDE7E81975}" dt="2022-04-08T09:58:57.684" v="139" actId="2696"/>
        <pc:sldMkLst>
          <pc:docMk/>
          <pc:sldMk cId="2971327891" sldId="661"/>
        </pc:sldMkLst>
      </pc:sldChg>
      <pc:sldChg chg="modSp mod">
        <pc:chgData name="川上" userId="064bcf3d-8164-4185-ace0-be458e0f29c9" providerId="ADAL" clId="{8D7FA40E-D598-405B-B716-64CDE7E81975}" dt="2022-04-11T09:38:21.691" v="696" actId="20577"/>
        <pc:sldMkLst>
          <pc:docMk/>
          <pc:sldMk cId="3965721779" sldId="662"/>
        </pc:sldMkLst>
        <pc:spChg chg="mod">
          <ac:chgData name="川上" userId="064bcf3d-8164-4185-ace0-be458e0f29c9" providerId="ADAL" clId="{8D7FA40E-D598-405B-B716-64CDE7E81975}" dt="2022-04-11T09:36:58.456" v="678" actId="20577"/>
          <ac:spMkLst>
            <pc:docMk/>
            <pc:sldMk cId="3965721779" sldId="662"/>
            <ac:spMk id="5" creationId="{DEA93759-7D14-4853-9B5A-C96BC45F1109}"/>
          </ac:spMkLst>
        </pc:spChg>
        <pc:spChg chg="mod">
          <ac:chgData name="川上" userId="064bcf3d-8164-4185-ace0-be458e0f29c9" providerId="ADAL" clId="{8D7FA40E-D598-405B-B716-64CDE7E81975}" dt="2022-04-11T09:38:21.691" v="696" actId="20577"/>
          <ac:spMkLst>
            <pc:docMk/>
            <pc:sldMk cId="3965721779" sldId="662"/>
            <ac:spMk id="6" creationId="{D99E0AE0-151B-48D8-AF3E-4A9A584A13AA}"/>
          </ac:spMkLst>
        </pc:spChg>
      </pc:sldChg>
      <pc:sldChg chg="modSp mod">
        <pc:chgData name="川上" userId="064bcf3d-8164-4185-ace0-be458e0f29c9" providerId="ADAL" clId="{8D7FA40E-D598-405B-B716-64CDE7E81975}" dt="2022-04-11T09:42:15.386" v="728" actId="20577"/>
        <pc:sldMkLst>
          <pc:docMk/>
          <pc:sldMk cId="2466703918" sldId="663"/>
        </pc:sldMkLst>
        <pc:spChg chg="mod">
          <ac:chgData name="川上" userId="064bcf3d-8164-4185-ace0-be458e0f29c9" providerId="ADAL" clId="{8D7FA40E-D598-405B-B716-64CDE7E81975}" dt="2022-04-11T09:42:15.386" v="728" actId="20577"/>
          <ac:spMkLst>
            <pc:docMk/>
            <pc:sldMk cId="2466703918" sldId="663"/>
            <ac:spMk id="5" creationId="{DEA93759-7D14-4853-9B5A-C96BC45F1109}"/>
          </ac:spMkLst>
        </pc:spChg>
        <pc:spChg chg="mod">
          <ac:chgData name="川上" userId="064bcf3d-8164-4185-ace0-be458e0f29c9" providerId="ADAL" clId="{8D7FA40E-D598-405B-B716-64CDE7E81975}" dt="2022-04-11T09:41:23.640" v="722" actId="21"/>
          <ac:spMkLst>
            <pc:docMk/>
            <pc:sldMk cId="2466703918" sldId="663"/>
            <ac:spMk id="6" creationId="{D99E0AE0-151B-48D8-AF3E-4A9A584A13AA}"/>
          </ac:spMkLst>
        </pc:spChg>
      </pc:sldChg>
    </pc:docChg>
  </pc:docChgLst>
  <pc:docChgLst>
    <pc:chgData name="今津" userId="6919ef07-f5cf-4980-931e-94f25a4d8771" providerId="ADAL" clId="{2E2D1DB4-E6BA-497B-B309-73572AFBAD82}"/>
    <pc:docChg chg="modSld">
      <pc:chgData name="今津" userId="6919ef07-f5cf-4980-931e-94f25a4d8771" providerId="ADAL" clId="{2E2D1DB4-E6BA-497B-B309-73572AFBAD82}" dt="2022-04-12T01:48:56.691" v="7" actId="20577"/>
      <pc:docMkLst>
        <pc:docMk/>
      </pc:docMkLst>
      <pc:sldChg chg="modSp mod">
        <pc:chgData name="今津" userId="6919ef07-f5cf-4980-931e-94f25a4d8771" providerId="ADAL" clId="{2E2D1DB4-E6BA-497B-B309-73572AFBAD82}" dt="2022-04-12T01:48:56.691" v="7" actId="20577"/>
        <pc:sldMkLst>
          <pc:docMk/>
          <pc:sldMk cId="3965721779" sldId="662"/>
        </pc:sldMkLst>
        <pc:spChg chg="mod">
          <ac:chgData name="今津" userId="6919ef07-f5cf-4980-931e-94f25a4d8771" providerId="ADAL" clId="{2E2D1DB4-E6BA-497B-B309-73572AFBAD82}" dt="2022-04-12T01:48:56.691" v="7" actId="20577"/>
          <ac:spMkLst>
            <pc:docMk/>
            <pc:sldMk cId="3965721779" sldId="662"/>
            <ac:spMk id="6" creationId="{D99E0AE0-151B-48D8-AF3E-4A9A584A13AA}"/>
          </ac:spMkLst>
        </pc:spChg>
      </pc:sldChg>
      <pc:sldChg chg="modSp mod">
        <pc:chgData name="今津" userId="6919ef07-f5cf-4980-931e-94f25a4d8771" providerId="ADAL" clId="{2E2D1DB4-E6BA-497B-B309-73572AFBAD82}" dt="2022-04-12T01:39:58.755" v="3" actId="20577"/>
        <pc:sldMkLst>
          <pc:docMk/>
          <pc:sldMk cId="2466703918" sldId="663"/>
        </pc:sldMkLst>
        <pc:spChg chg="mod">
          <ac:chgData name="今津" userId="6919ef07-f5cf-4980-931e-94f25a4d8771" providerId="ADAL" clId="{2E2D1DB4-E6BA-497B-B309-73572AFBAD82}" dt="2022-04-12T01:39:58.755" v="3" actId="20577"/>
          <ac:spMkLst>
            <pc:docMk/>
            <pc:sldMk cId="2466703918" sldId="663"/>
            <ac:spMk id="5" creationId="{DEA93759-7D14-4853-9B5A-C96BC45F1109}"/>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ltLang="en-US" dirty="0"/>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Sheet1!$G$17</c:f>
              <c:strCache>
                <c:ptCount val="1"/>
                <c:pt idx="0">
                  <c:v>2019年</c:v>
                </c:pt>
              </c:strCache>
            </c:strRef>
          </c:tx>
          <c:spPr>
            <a:ln w="3175" cap="rnd">
              <a:solidFill>
                <a:srgbClr val="92D050"/>
              </a:solidFill>
              <a:round/>
            </a:ln>
            <a:effectLst/>
          </c:spPr>
          <c:marker>
            <c:symbol val="none"/>
          </c:marker>
          <c:cat>
            <c:strRef>
              <c:f>Sheet1!$H$16:$S$16</c:f>
              <c:strCache>
                <c:ptCount val="12"/>
                <c:pt idx="0">
                  <c:v>4月</c:v>
                </c:pt>
                <c:pt idx="1">
                  <c:v>5月</c:v>
                </c:pt>
                <c:pt idx="2">
                  <c:v>6月</c:v>
                </c:pt>
                <c:pt idx="3">
                  <c:v>7月</c:v>
                </c:pt>
                <c:pt idx="4">
                  <c:v>8月</c:v>
                </c:pt>
                <c:pt idx="5">
                  <c:v>9月</c:v>
                </c:pt>
                <c:pt idx="6">
                  <c:v>10月</c:v>
                </c:pt>
                <c:pt idx="7">
                  <c:v>11月</c:v>
                </c:pt>
                <c:pt idx="8">
                  <c:v>12月</c:v>
                </c:pt>
                <c:pt idx="9">
                  <c:v>1月</c:v>
                </c:pt>
                <c:pt idx="10">
                  <c:v>2月</c:v>
                </c:pt>
                <c:pt idx="11">
                  <c:v>3月</c:v>
                </c:pt>
              </c:strCache>
            </c:strRef>
          </c:cat>
          <c:val>
            <c:numRef>
              <c:f>Sheet1!$H$17:$S$17</c:f>
              <c:numCache>
                <c:formatCode>General</c:formatCode>
                <c:ptCount val="12"/>
                <c:pt idx="0">
                  <c:v>55295</c:v>
                </c:pt>
                <c:pt idx="1">
                  <c:v>39900</c:v>
                </c:pt>
                <c:pt idx="2">
                  <c:v>35419</c:v>
                </c:pt>
                <c:pt idx="3">
                  <c:v>40762</c:v>
                </c:pt>
                <c:pt idx="4">
                  <c:v>43709</c:v>
                </c:pt>
                <c:pt idx="5">
                  <c:v>38325</c:v>
                </c:pt>
                <c:pt idx="6">
                  <c:v>46510</c:v>
                </c:pt>
                <c:pt idx="7">
                  <c:v>41892</c:v>
                </c:pt>
                <c:pt idx="8">
                  <c:v>30606</c:v>
                </c:pt>
                <c:pt idx="9">
                  <c:v>35375</c:v>
                </c:pt>
                <c:pt idx="10">
                  <c:v>39377</c:v>
                </c:pt>
                <c:pt idx="11">
                  <c:v>47881</c:v>
                </c:pt>
              </c:numCache>
            </c:numRef>
          </c:val>
          <c:smooth val="0"/>
          <c:extLst>
            <c:ext xmlns:c16="http://schemas.microsoft.com/office/drawing/2014/chart" uri="{C3380CC4-5D6E-409C-BE32-E72D297353CC}">
              <c16:uniqueId val="{00000000-2F4E-4F88-9681-6AABDF7C77E9}"/>
            </c:ext>
          </c:extLst>
        </c:ser>
        <c:dLbls>
          <c:showLegendKey val="0"/>
          <c:showVal val="0"/>
          <c:showCatName val="0"/>
          <c:showSerName val="0"/>
          <c:showPercent val="0"/>
          <c:showBubbleSize val="0"/>
        </c:dLbls>
        <c:smooth val="0"/>
        <c:axId val="449064256"/>
        <c:axId val="57310280"/>
      </c:lineChart>
      <c:catAx>
        <c:axId val="449064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57310280"/>
        <c:crosses val="autoZero"/>
        <c:auto val="1"/>
        <c:lblAlgn val="ctr"/>
        <c:lblOffset val="100"/>
        <c:noMultiLvlLbl val="0"/>
      </c:catAx>
      <c:valAx>
        <c:axId val="573102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449064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83EDA5-C999-4D70-B7DE-24B218C1143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75979C8-D21D-47B0-B7D4-B27B5FDFB8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674158D-2DF6-429D-9B80-4ED3D5CD163D}"/>
              </a:ext>
            </a:extLst>
          </p:cNvPr>
          <p:cNvSpPr>
            <a:spLocks noGrp="1"/>
          </p:cNvSpPr>
          <p:nvPr>
            <p:ph type="dt" sz="half" idx="10"/>
          </p:nvPr>
        </p:nvSpPr>
        <p:spPr/>
        <p:txBody>
          <a:bodyPr/>
          <a:lstStyle/>
          <a:p>
            <a:fld id="{AC16063B-E811-4C58-82C0-195E812553A6}" type="datetimeFigureOut">
              <a:rPr kumimoji="1" lang="ja-JP" altLang="en-US" smtClean="0"/>
              <a:t>2023/2/3</a:t>
            </a:fld>
            <a:endParaRPr kumimoji="1" lang="ja-JP" altLang="en-US"/>
          </a:p>
        </p:txBody>
      </p:sp>
      <p:sp>
        <p:nvSpPr>
          <p:cNvPr id="5" name="フッター プレースホルダー 4">
            <a:extLst>
              <a:ext uri="{FF2B5EF4-FFF2-40B4-BE49-F238E27FC236}">
                <a16:creationId xmlns:a16="http://schemas.microsoft.com/office/drawing/2014/main" id="{31E1DBB3-3411-45CB-A874-4B3A73C04CD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A43AC64-B66D-42F0-B11D-33814D4AFB0C}"/>
              </a:ext>
            </a:extLst>
          </p:cNvPr>
          <p:cNvSpPr>
            <a:spLocks noGrp="1"/>
          </p:cNvSpPr>
          <p:nvPr>
            <p:ph type="sldNum" sz="quarter" idx="12"/>
          </p:nvPr>
        </p:nvSpPr>
        <p:spPr/>
        <p:txBody>
          <a:bodyPr/>
          <a:lstStyle/>
          <a:p>
            <a:fld id="{4D3A7A1F-D08F-473A-B050-7BC15AF8ACA4}" type="slidenum">
              <a:rPr kumimoji="1" lang="ja-JP" altLang="en-US" smtClean="0"/>
              <a:t>‹#›</a:t>
            </a:fld>
            <a:endParaRPr kumimoji="1" lang="ja-JP" altLang="en-US"/>
          </a:p>
        </p:txBody>
      </p:sp>
    </p:spTree>
    <p:extLst>
      <p:ext uri="{BB962C8B-B14F-4D97-AF65-F5344CB8AC3E}">
        <p14:creationId xmlns:p14="http://schemas.microsoft.com/office/powerpoint/2010/main" val="4252432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674ACF-FD89-4818-AF4B-2A1E66DB448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357B0CC-AEB1-425D-BAFD-6B41ED0BD9A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33F2557-66C6-4C13-8BF6-89C9598F47BF}"/>
              </a:ext>
            </a:extLst>
          </p:cNvPr>
          <p:cNvSpPr>
            <a:spLocks noGrp="1"/>
          </p:cNvSpPr>
          <p:nvPr>
            <p:ph type="dt" sz="half" idx="10"/>
          </p:nvPr>
        </p:nvSpPr>
        <p:spPr/>
        <p:txBody>
          <a:bodyPr/>
          <a:lstStyle/>
          <a:p>
            <a:fld id="{AC16063B-E811-4C58-82C0-195E812553A6}" type="datetimeFigureOut">
              <a:rPr kumimoji="1" lang="ja-JP" altLang="en-US" smtClean="0"/>
              <a:t>2023/2/3</a:t>
            </a:fld>
            <a:endParaRPr kumimoji="1" lang="ja-JP" altLang="en-US"/>
          </a:p>
        </p:txBody>
      </p:sp>
      <p:sp>
        <p:nvSpPr>
          <p:cNvPr id="5" name="フッター プレースホルダー 4">
            <a:extLst>
              <a:ext uri="{FF2B5EF4-FFF2-40B4-BE49-F238E27FC236}">
                <a16:creationId xmlns:a16="http://schemas.microsoft.com/office/drawing/2014/main" id="{E01B4D0C-920C-46CF-8D10-A8FFD5E46D7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6DA0DE5-5A57-4F3B-AFCD-6BF400727474}"/>
              </a:ext>
            </a:extLst>
          </p:cNvPr>
          <p:cNvSpPr>
            <a:spLocks noGrp="1"/>
          </p:cNvSpPr>
          <p:nvPr>
            <p:ph type="sldNum" sz="quarter" idx="12"/>
          </p:nvPr>
        </p:nvSpPr>
        <p:spPr/>
        <p:txBody>
          <a:bodyPr/>
          <a:lstStyle/>
          <a:p>
            <a:fld id="{4D3A7A1F-D08F-473A-B050-7BC15AF8ACA4}" type="slidenum">
              <a:rPr kumimoji="1" lang="ja-JP" altLang="en-US" smtClean="0"/>
              <a:t>‹#›</a:t>
            </a:fld>
            <a:endParaRPr kumimoji="1" lang="ja-JP" altLang="en-US"/>
          </a:p>
        </p:txBody>
      </p:sp>
    </p:spTree>
    <p:extLst>
      <p:ext uri="{BB962C8B-B14F-4D97-AF65-F5344CB8AC3E}">
        <p14:creationId xmlns:p14="http://schemas.microsoft.com/office/powerpoint/2010/main" val="1609491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A71AA0F-51EC-4860-BA64-40DBAD756E7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6AA88BB-DB61-4170-9AA8-48949D00ECA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2A87311-6183-4230-8FE8-A1EE8737EAD3}"/>
              </a:ext>
            </a:extLst>
          </p:cNvPr>
          <p:cNvSpPr>
            <a:spLocks noGrp="1"/>
          </p:cNvSpPr>
          <p:nvPr>
            <p:ph type="dt" sz="half" idx="10"/>
          </p:nvPr>
        </p:nvSpPr>
        <p:spPr/>
        <p:txBody>
          <a:bodyPr/>
          <a:lstStyle/>
          <a:p>
            <a:fld id="{AC16063B-E811-4C58-82C0-195E812553A6}" type="datetimeFigureOut">
              <a:rPr kumimoji="1" lang="ja-JP" altLang="en-US" smtClean="0"/>
              <a:t>2023/2/3</a:t>
            </a:fld>
            <a:endParaRPr kumimoji="1" lang="ja-JP" altLang="en-US"/>
          </a:p>
        </p:txBody>
      </p:sp>
      <p:sp>
        <p:nvSpPr>
          <p:cNvPr id="5" name="フッター プレースホルダー 4">
            <a:extLst>
              <a:ext uri="{FF2B5EF4-FFF2-40B4-BE49-F238E27FC236}">
                <a16:creationId xmlns:a16="http://schemas.microsoft.com/office/drawing/2014/main" id="{2D9CFE7B-1768-4F6C-A634-977B08DA884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31529BF-21B1-4FBE-A6DA-8DC7FCEFB567}"/>
              </a:ext>
            </a:extLst>
          </p:cNvPr>
          <p:cNvSpPr>
            <a:spLocks noGrp="1"/>
          </p:cNvSpPr>
          <p:nvPr>
            <p:ph type="sldNum" sz="quarter" idx="12"/>
          </p:nvPr>
        </p:nvSpPr>
        <p:spPr/>
        <p:txBody>
          <a:bodyPr/>
          <a:lstStyle/>
          <a:p>
            <a:fld id="{4D3A7A1F-D08F-473A-B050-7BC15AF8ACA4}" type="slidenum">
              <a:rPr kumimoji="1" lang="ja-JP" altLang="en-US" smtClean="0"/>
              <a:t>‹#›</a:t>
            </a:fld>
            <a:endParaRPr kumimoji="1" lang="ja-JP" altLang="en-US"/>
          </a:p>
        </p:txBody>
      </p:sp>
    </p:spTree>
    <p:extLst>
      <p:ext uri="{BB962C8B-B14F-4D97-AF65-F5344CB8AC3E}">
        <p14:creationId xmlns:p14="http://schemas.microsoft.com/office/powerpoint/2010/main" val="836475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996109-58BB-4329-81D0-C2D10C87B06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6F81927-3EC5-4319-81EF-B4FA3F5927D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3E88D6C-2573-4272-9931-29220577756E}"/>
              </a:ext>
            </a:extLst>
          </p:cNvPr>
          <p:cNvSpPr>
            <a:spLocks noGrp="1"/>
          </p:cNvSpPr>
          <p:nvPr>
            <p:ph type="dt" sz="half" idx="10"/>
          </p:nvPr>
        </p:nvSpPr>
        <p:spPr/>
        <p:txBody>
          <a:bodyPr/>
          <a:lstStyle/>
          <a:p>
            <a:fld id="{AC16063B-E811-4C58-82C0-195E812553A6}" type="datetimeFigureOut">
              <a:rPr kumimoji="1" lang="ja-JP" altLang="en-US" smtClean="0"/>
              <a:t>2023/2/3</a:t>
            </a:fld>
            <a:endParaRPr kumimoji="1" lang="ja-JP" altLang="en-US"/>
          </a:p>
        </p:txBody>
      </p:sp>
      <p:sp>
        <p:nvSpPr>
          <p:cNvPr id="5" name="フッター プレースホルダー 4">
            <a:extLst>
              <a:ext uri="{FF2B5EF4-FFF2-40B4-BE49-F238E27FC236}">
                <a16:creationId xmlns:a16="http://schemas.microsoft.com/office/drawing/2014/main" id="{DE3C7679-2DDF-40BC-AF2C-8EB8C51C2D0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F0B46AF-00E3-4BB3-AC74-55E602CC3E5D}"/>
              </a:ext>
            </a:extLst>
          </p:cNvPr>
          <p:cNvSpPr>
            <a:spLocks noGrp="1"/>
          </p:cNvSpPr>
          <p:nvPr>
            <p:ph type="sldNum" sz="quarter" idx="12"/>
          </p:nvPr>
        </p:nvSpPr>
        <p:spPr/>
        <p:txBody>
          <a:bodyPr/>
          <a:lstStyle/>
          <a:p>
            <a:fld id="{4D3A7A1F-D08F-473A-B050-7BC15AF8ACA4}" type="slidenum">
              <a:rPr kumimoji="1" lang="ja-JP" altLang="en-US" smtClean="0"/>
              <a:t>‹#›</a:t>
            </a:fld>
            <a:endParaRPr kumimoji="1" lang="ja-JP" altLang="en-US"/>
          </a:p>
        </p:txBody>
      </p:sp>
    </p:spTree>
    <p:extLst>
      <p:ext uri="{BB962C8B-B14F-4D97-AF65-F5344CB8AC3E}">
        <p14:creationId xmlns:p14="http://schemas.microsoft.com/office/powerpoint/2010/main" val="2031183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E3F185-9544-479A-81EC-76D5E35E3791}"/>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5C71002-EB25-465C-8A19-7AAA2ABCE0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43053A9-5ECB-4302-AB7A-95B093AFF155}"/>
              </a:ext>
            </a:extLst>
          </p:cNvPr>
          <p:cNvSpPr>
            <a:spLocks noGrp="1"/>
          </p:cNvSpPr>
          <p:nvPr>
            <p:ph type="dt" sz="half" idx="10"/>
          </p:nvPr>
        </p:nvSpPr>
        <p:spPr/>
        <p:txBody>
          <a:bodyPr/>
          <a:lstStyle/>
          <a:p>
            <a:fld id="{AC16063B-E811-4C58-82C0-195E812553A6}" type="datetimeFigureOut">
              <a:rPr kumimoji="1" lang="ja-JP" altLang="en-US" smtClean="0"/>
              <a:t>2023/2/3</a:t>
            </a:fld>
            <a:endParaRPr kumimoji="1" lang="ja-JP" altLang="en-US"/>
          </a:p>
        </p:txBody>
      </p:sp>
      <p:sp>
        <p:nvSpPr>
          <p:cNvPr id="5" name="フッター プレースホルダー 4">
            <a:extLst>
              <a:ext uri="{FF2B5EF4-FFF2-40B4-BE49-F238E27FC236}">
                <a16:creationId xmlns:a16="http://schemas.microsoft.com/office/drawing/2014/main" id="{9100B00E-1EED-4FBC-9DD5-C8D176BEC95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ECFDDAB-94D8-4BA6-BC20-5FF8459D1A7F}"/>
              </a:ext>
            </a:extLst>
          </p:cNvPr>
          <p:cNvSpPr>
            <a:spLocks noGrp="1"/>
          </p:cNvSpPr>
          <p:nvPr>
            <p:ph type="sldNum" sz="quarter" idx="12"/>
          </p:nvPr>
        </p:nvSpPr>
        <p:spPr/>
        <p:txBody>
          <a:bodyPr/>
          <a:lstStyle/>
          <a:p>
            <a:fld id="{4D3A7A1F-D08F-473A-B050-7BC15AF8ACA4}" type="slidenum">
              <a:rPr kumimoji="1" lang="ja-JP" altLang="en-US" smtClean="0"/>
              <a:t>‹#›</a:t>
            </a:fld>
            <a:endParaRPr kumimoji="1" lang="ja-JP" altLang="en-US"/>
          </a:p>
        </p:txBody>
      </p:sp>
    </p:spTree>
    <p:extLst>
      <p:ext uri="{BB962C8B-B14F-4D97-AF65-F5344CB8AC3E}">
        <p14:creationId xmlns:p14="http://schemas.microsoft.com/office/powerpoint/2010/main" val="3405324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CC93EB-3536-48EB-A411-DD91DF1CF2F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F3F04FE-DE1B-4487-8C58-5C378089424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1DA1FBD-E69B-473D-BCA6-CF7F8DAB3DB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D608C5B-7C07-4DEF-901E-07A7A697ABF4}"/>
              </a:ext>
            </a:extLst>
          </p:cNvPr>
          <p:cNvSpPr>
            <a:spLocks noGrp="1"/>
          </p:cNvSpPr>
          <p:nvPr>
            <p:ph type="dt" sz="half" idx="10"/>
          </p:nvPr>
        </p:nvSpPr>
        <p:spPr/>
        <p:txBody>
          <a:bodyPr/>
          <a:lstStyle/>
          <a:p>
            <a:fld id="{AC16063B-E811-4C58-82C0-195E812553A6}" type="datetimeFigureOut">
              <a:rPr kumimoji="1" lang="ja-JP" altLang="en-US" smtClean="0"/>
              <a:t>2023/2/3</a:t>
            </a:fld>
            <a:endParaRPr kumimoji="1" lang="ja-JP" altLang="en-US"/>
          </a:p>
        </p:txBody>
      </p:sp>
      <p:sp>
        <p:nvSpPr>
          <p:cNvPr id="6" name="フッター プレースホルダー 5">
            <a:extLst>
              <a:ext uri="{FF2B5EF4-FFF2-40B4-BE49-F238E27FC236}">
                <a16:creationId xmlns:a16="http://schemas.microsoft.com/office/drawing/2014/main" id="{F9322D60-324F-459C-B96F-42E8A49CCB4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B3DF215-7D18-41FD-93CE-D7FF5ECCB5A8}"/>
              </a:ext>
            </a:extLst>
          </p:cNvPr>
          <p:cNvSpPr>
            <a:spLocks noGrp="1"/>
          </p:cNvSpPr>
          <p:nvPr>
            <p:ph type="sldNum" sz="quarter" idx="12"/>
          </p:nvPr>
        </p:nvSpPr>
        <p:spPr/>
        <p:txBody>
          <a:bodyPr/>
          <a:lstStyle/>
          <a:p>
            <a:fld id="{4D3A7A1F-D08F-473A-B050-7BC15AF8ACA4}" type="slidenum">
              <a:rPr kumimoji="1" lang="ja-JP" altLang="en-US" smtClean="0"/>
              <a:t>‹#›</a:t>
            </a:fld>
            <a:endParaRPr kumimoji="1" lang="ja-JP" altLang="en-US"/>
          </a:p>
        </p:txBody>
      </p:sp>
    </p:spTree>
    <p:extLst>
      <p:ext uri="{BB962C8B-B14F-4D97-AF65-F5344CB8AC3E}">
        <p14:creationId xmlns:p14="http://schemas.microsoft.com/office/powerpoint/2010/main" val="325053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F8A15B-6135-424C-A509-D336229AF0E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8CC5580-4FB4-4513-97EA-6272CE00E5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1E41E88-A58E-443D-98B6-4F2DF6840B2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A878D7E-229A-4287-A688-AA7A730413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FA02533-6904-4242-BCCD-AC0648E3FBA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B31DDA4-FDDA-495B-B1B6-0A0946D94452}"/>
              </a:ext>
            </a:extLst>
          </p:cNvPr>
          <p:cNvSpPr>
            <a:spLocks noGrp="1"/>
          </p:cNvSpPr>
          <p:nvPr>
            <p:ph type="dt" sz="half" idx="10"/>
          </p:nvPr>
        </p:nvSpPr>
        <p:spPr/>
        <p:txBody>
          <a:bodyPr/>
          <a:lstStyle/>
          <a:p>
            <a:fld id="{AC16063B-E811-4C58-82C0-195E812553A6}" type="datetimeFigureOut">
              <a:rPr kumimoji="1" lang="ja-JP" altLang="en-US" smtClean="0"/>
              <a:t>2023/2/3</a:t>
            </a:fld>
            <a:endParaRPr kumimoji="1" lang="ja-JP" altLang="en-US"/>
          </a:p>
        </p:txBody>
      </p:sp>
      <p:sp>
        <p:nvSpPr>
          <p:cNvPr id="8" name="フッター プレースホルダー 7">
            <a:extLst>
              <a:ext uri="{FF2B5EF4-FFF2-40B4-BE49-F238E27FC236}">
                <a16:creationId xmlns:a16="http://schemas.microsoft.com/office/drawing/2014/main" id="{4FA4A159-EE4E-4734-B05B-1B519DA715E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2FFF671-7A6D-4210-A408-05C6779E3038}"/>
              </a:ext>
            </a:extLst>
          </p:cNvPr>
          <p:cNvSpPr>
            <a:spLocks noGrp="1"/>
          </p:cNvSpPr>
          <p:nvPr>
            <p:ph type="sldNum" sz="quarter" idx="12"/>
          </p:nvPr>
        </p:nvSpPr>
        <p:spPr/>
        <p:txBody>
          <a:bodyPr/>
          <a:lstStyle/>
          <a:p>
            <a:fld id="{4D3A7A1F-D08F-473A-B050-7BC15AF8ACA4}" type="slidenum">
              <a:rPr kumimoji="1" lang="ja-JP" altLang="en-US" smtClean="0"/>
              <a:t>‹#›</a:t>
            </a:fld>
            <a:endParaRPr kumimoji="1" lang="ja-JP" altLang="en-US"/>
          </a:p>
        </p:txBody>
      </p:sp>
    </p:spTree>
    <p:extLst>
      <p:ext uri="{BB962C8B-B14F-4D97-AF65-F5344CB8AC3E}">
        <p14:creationId xmlns:p14="http://schemas.microsoft.com/office/powerpoint/2010/main" val="2714184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48AE4-3959-49D9-9070-211F376145F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DFE62DA-75E8-4169-AC73-318D4C1F75CA}"/>
              </a:ext>
            </a:extLst>
          </p:cNvPr>
          <p:cNvSpPr>
            <a:spLocks noGrp="1"/>
          </p:cNvSpPr>
          <p:nvPr>
            <p:ph type="dt" sz="half" idx="10"/>
          </p:nvPr>
        </p:nvSpPr>
        <p:spPr/>
        <p:txBody>
          <a:bodyPr/>
          <a:lstStyle/>
          <a:p>
            <a:fld id="{AC16063B-E811-4C58-82C0-195E812553A6}" type="datetimeFigureOut">
              <a:rPr kumimoji="1" lang="ja-JP" altLang="en-US" smtClean="0"/>
              <a:t>2023/2/3</a:t>
            </a:fld>
            <a:endParaRPr kumimoji="1" lang="ja-JP" altLang="en-US"/>
          </a:p>
        </p:txBody>
      </p:sp>
      <p:sp>
        <p:nvSpPr>
          <p:cNvPr id="4" name="フッター プレースホルダー 3">
            <a:extLst>
              <a:ext uri="{FF2B5EF4-FFF2-40B4-BE49-F238E27FC236}">
                <a16:creationId xmlns:a16="http://schemas.microsoft.com/office/drawing/2014/main" id="{635519EF-1011-4AE1-99C6-862800A1C81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4AD251D-D11D-4BB9-9CB6-4C48D165AACB}"/>
              </a:ext>
            </a:extLst>
          </p:cNvPr>
          <p:cNvSpPr>
            <a:spLocks noGrp="1"/>
          </p:cNvSpPr>
          <p:nvPr>
            <p:ph type="sldNum" sz="quarter" idx="12"/>
          </p:nvPr>
        </p:nvSpPr>
        <p:spPr/>
        <p:txBody>
          <a:bodyPr/>
          <a:lstStyle/>
          <a:p>
            <a:fld id="{4D3A7A1F-D08F-473A-B050-7BC15AF8ACA4}" type="slidenum">
              <a:rPr kumimoji="1" lang="ja-JP" altLang="en-US" smtClean="0"/>
              <a:t>‹#›</a:t>
            </a:fld>
            <a:endParaRPr kumimoji="1" lang="ja-JP" altLang="en-US"/>
          </a:p>
        </p:txBody>
      </p:sp>
    </p:spTree>
    <p:extLst>
      <p:ext uri="{BB962C8B-B14F-4D97-AF65-F5344CB8AC3E}">
        <p14:creationId xmlns:p14="http://schemas.microsoft.com/office/powerpoint/2010/main" val="1391415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D5466CB-19E3-48F3-B6C9-28923070C444}"/>
              </a:ext>
            </a:extLst>
          </p:cNvPr>
          <p:cNvSpPr>
            <a:spLocks noGrp="1"/>
          </p:cNvSpPr>
          <p:nvPr>
            <p:ph type="dt" sz="half" idx="10"/>
          </p:nvPr>
        </p:nvSpPr>
        <p:spPr/>
        <p:txBody>
          <a:bodyPr/>
          <a:lstStyle/>
          <a:p>
            <a:fld id="{AC16063B-E811-4C58-82C0-195E812553A6}" type="datetimeFigureOut">
              <a:rPr kumimoji="1" lang="ja-JP" altLang="en-US" smtClean="0"/>
              <a:t>2023/2/3</a:t>
            </a:fld>
            <a:endParaRPr kumimoji="1" lang="ja-JP" altLang="en-US"/>
          </a:p>
        </p:txBody>
      </p:sp>
      <p:sp>
        <p:nvSpPr>
          <p:cNvPr id="3" name="フッター プレースホルダー 2">
            <a:extLst>
              <a:ext uri="{FF2B5EF4-FFF2-40B4-BE49-F238E27FC236}">
                <a16:creationId xmlns:a16="http://schemas.microsoft.com/office/drawing/2014/main" id="{052A9283-028C-453A-A6B6-7DDB3693DD7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941F3AD-7744-465D-9E04-B61FD018E312}"/>
              </a:ext>
            </a:extLst>
          </p:cNvPr>
          <p:cNvSpPr>
            <a:spLocks noGrp="1"/>
          </p:cNvSpPr>
          <p:nvPr>
            <p:ph type="sldNum" sz="quarter" idx="12"/>
          </p:nvPr>
        </p:nvSpPr>
        <p:spPr/>
        <p:txBody>
          <a:bodyPr/>
          <a:lstStyle/>
          <a:p>
            <a:fld id="{4D3A7A1F-D08F-473A-B050-7BC15AF8ACA4}" type="slidenum">
              <a:rPr kumimoji="1" lang="ja-JP" altLang="en-US" smtClean="0"/>
              <a:t>‹#›</a:t>
            </a:fld>
            <a:endParaRPr kumimoji="1" lang="ja-JP" altLang="en-US"/>
          </a:p>
        </p:txBody>
      </p:sp>
    </p:spTree>
    <p:extLst>
      <p:ext uri="{BB962C8B-B14F-4D97-AF65-F5344CB8AC3E}">
        <p14:creationId xmlns:p14="http://schemas.microsoft.com/office/powerpoint/2010/main" val="527347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70211A-1164-428A-ACA3-02F5772546A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A7B0670-916F-4A3E-8FD4-5958B21F36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F0E75AD-6BC1-4161-8A24-493C815EC9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81A192D-F76C-4212-BF63-A78817C8CA69}"/>
              </a:ext>
            </a:extLst>
          </p:cNvPr>
          <p:cNvSpPr>
            <a:spLocks noGrp="1"/>
          </p:cNvSpPr>
          <p:nvPr>
            <p:ph type="dt" sz="half" idx="10"/>
          </p:nvPr>
        </p:nvSpPr>
        <p:spPr/>
        <p:txBody>
          <a:bodyPr/>
          <a:lstStyle/>
          <a:p>
            <a:fld id="{AC16063B-E811-4C58-82C0-195E812553A6}" type="datetimeFigureOut">
              <a:rPr kumimoji="1" lang="ja-JP" altLang="en-US" smtClean="0"/>
              <a:t>2023/2/3</a:t>
            </a:fld>
            <a:endParaRPr kumimoji="1" lang="ja-JP" altLang="en-US"/>
          </a:p>
        </p:txBody>
      </p:sp>
      <p:sp>
        <p:nvSpPr>
          <p:cNvPr id="6" name="フッター プレースホルダー 5">
            <a:extLst>
              <a:ext uri="{FF2B5EF4-FFF2-40B4-BE49-F238E27FC236}">
                <a16:creationId xmlns:a16="http://schemas.microsoft.com/office/drawing/2014/main" id="{552F2EB1-53F9-49AC-8192-8E6F11DC886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453C9A4-6100-4622-978D-3661A5D1DD3D}"/>
              </a:ext>
            </a:extLst>
          </p:cNvPr>
          <p:cNvSpPr>
            <a:spLocks noGrp="1"/>
          </p:cNvSpPr>
          <p:nvPr>
            <p:ph type="sldNum" sz="quarter" idx="12"/>
          </p:nvPr>
        </p:nvSpPr>
        <p:spPr/>
        <p:txBody>
          <a:bodyPr/>
          <a:lstStyle/>
          <a:p>
            <a:fld id="{4D3A7A1F-D08F-473A-B050-7BC15AF8ACA4}" type="slidenum">
              <a:rPr kumimoji="1" lang="ja-JP" altLang="en-US" smtClean="0"/>
              <a:t>‹#›</a:t>
            </a:fld>
            <a:endParaRPr kumimoji="1" lang="ja-JP" altLang="en-US"/>
          </a:p>
        </p:txBody>
      </p:sp>
    </p:spTree>
    <p:extLst>
      <p:ext uri="{BB962C8B-B14F-4D97-AF65-F5344CB8AC3E}">
        <p14:creationId xmlns:p14="http://schemas.microsoft.com/office/powerpoint/2010/main" val="3496464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E39C36-B9F7-44C5-BF7D-B5DFF6AABAA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58508CE-0B7E-4C29-8449-11B333CBB0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57DBB60-E5F2-4637-95D9-C25C812FC8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2F38119-4E44-473F-9F74-C1FB23861B63}"/>
              </a:ext>
            </a:extLst>
          </p:cNvPr>
          <p:cNvSpPr>
            <a:spLocks noGrp="1"/>
          </p:cNvSpPr>
          <p:nvPr>
            <p:ph type="dt" sz="half" idx="10"/>
          </p:nvPr>
        </p:nvSpPr>
        <p:spPr/>
        <p:txBody>
          <a:bodyPr/>
          <a:lstStyle/>
          <a:p>
            <a:fld id="{AC16063B-E811-4C58-82C0-195E812553A6}" type="datetimeFigureOut">
              <a:rPr kumimoji="1" lang="ja-JP" altLang="en-US" smtClean="0"/>
              <a:t>2023/2/3</a:t>
            </a:fld>
            <a:endParaRPr kumimoji="1" lang="ja-JP" altLang="en-US"/>
          </a:p>
        </p:txBody>
      </p:sp>
      <p:sp>
        <p:nvSpPr>
          <p:cNvPr id="6" name="フッター プレースホルダー 5">
            <a:extLst>
              <a:ext uri="{FF2B5EF4-FFF2-40B4-BE49-F238E27FC236}">
                <a16:creationId xmlns:a16="http://schemas.microsoft.com/office/drawing/2014/main" id="{A3F0FE3B-68FE-47B6-99EF-B1D876A60A1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9445E6F-08C8-4EB9-9FD4-01D4DF3C6F70}"/>
              </a:ext>
            </a:extLst>
          </p:cNvPr>
          <p:cNvSpPr>
            <a:spLocks noGrp="1"/>
          </p:cNvSpPr>
          <p:nvPr>
            <p:ph type="sldNum" sz="quarter" idx="12"/>
          </p:nvPr>
        </p:nvSpPr>
        <p:spPr/>
        <p:txBody>
          <a:bodyPr/>
          <a:lstStyle/>
          <a:p>
            <a:fld id="{4D3A7A1F-D08F-473A-B050-7BC15AF8ACA4}" type="slidenum">
              <a:rPr kumimoji="1" lang="ja-JP" altLang="en-US" smtClean="0"/>
              <a:t>‹#›</a:t>
            </a:fld>
            <a:endParaRPr kumimoji="1" lang="ja-JP" altLang="en-US"/>
          </a:p>
        </p:txBody>
      </p:sp>
    </p:spTree>
    <p:extLst>
      <p:ext uri="{BB962C8B-B14F-4D97-AF65-F5344CB8AC3E}">
        <p14:creationId xmlns:p14="http://schemas.microsoft.com/office/powerpoint/2010/main" val="207001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DBBEF27-1D74-4631-91D2-1217C6B168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367B6EB-5F64-41FC-BBF2-6F361BE39B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E9BA5A6-1ECC-4D8D-87D6-151FD0856A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6063B-E811-4C58-82C0-195E812553A6}" type="datetimeFigureOut">
              <a:rPr kumimoji="1" lang="ja-JP" altLang="en-US" smtClean="0"/>
              <a:t>2023/2/3</a:t>
            </a:fld>
            <a:endParaRPr kumimoji="1" lang="ja-JP" altLang="en-US"/>
          </a:p>
        </p:txBody>
      </p:sp>
      <p:sp>
        <p:nvSpPr>
          <p:cNvPr id="5" name="フッター プレースホルダー 4">
            <a:extLst>
              <a:ext uri="{FF2B5EF4-FFF2-40B4-BE49-F238E27FC236}">
                <a16:creationId xmlns:a16="http://schemas.microsoft.com/office/drawing/2014/main" id="{A8F0BD7C-EDBB-4F64-B2B5-9B662C488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43709B4-034B-4980-9C3B-3040042F6B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3A7A1F-D08F-473A-B050-7BC15AF8ACA4}" type="slidenum">
              <a:rPr kumimoji="1" lang="ja-JP" altLang="en-US" smtClean="0"/>
              <a:t>‹#›</a:t>
            </a:fld>
            <a:endParaRPr kumimoji="1" lang="ja-JP" altLang="en-US"/>
          </a:p>
        </p:txBody>
      </p:sp>
    </p:spTree>
    <p:extLst>
      <p:ext uri="{BB962C8B-B14F-4D97-AF65-F5344CB8AC3E}">
        <p14:creationId xmlns:p14="http://schemas.microsoft.com/office/powerpoint/2010/main" val="758810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chart" Target="../charts/chart1.xml"/><Relationship Id="rId5" Type="http://schemas.openxmlformats.org/officeDocument/2006/relationships/image" Target="../media/image1.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5F1F48DB-F8F6-4F58-B4F2-6A46ED918B50}"/>
              </a:ext>
            </a:extLst>
          </p:cNvPr>
          <p:cNvSpPr txBox="1"/>
          <p:nvPr/>
        </p:nvSpPr>
        <p:spPr>
          <a:xfrm>
            <a:off x="195034" y="240330"/>
            <a:ext cx="10835486" cy="461665"/>
          </a:xfrm>
          <a:prstGeom prst="rect">
            <a:avLst/>
          </a:prstGeom>
          <a:noFill/>
        </p:spPr>
        <p:txBody>
          <a:bodyPr wrap="square" rtlCol="0">
            <a:spAutoFit/>
          </a:bodyPr>
          <a:lstStyle/>
          <a:p>
            <a:r>
              <a:rPr kumimoji="1" lang="ja-JP" altLang="en-US" sz="2400" b="1" dirty="0"/>
              <a:t>戦略（現状／市場について）</a:t>
            </a:r>
          </a:p>
        </p:txBody>
      </p:sp>
      <p:sp>
        <p:nvSpPr>
          <p:cNvPr id="19" name="TextBox 27">
            <a:extLst>
              <a:ext uri="{FF2B5EF4-FFF2-40B4-BE49-F238E27FC236}">
                <a16:creationId xmlns:a16="http://schemas.microsoft.com/office/drawing/2014/main" id="{9FF8FFDC-B386-4F56-99E6-22E416834509}"/>
              </a:ext>
            </a:extLst>
          </p:cNvPr>
          <p:cNvSpPr txBox="1"/>
          <p:nvPr/>
        </p:nvSpPr>
        <p:spPr>
          <a:xfrm>
            <a:off x="195034" y="861483"/>
            <a:ext cx="1336054" cy="1018832"/>
          </a:xfrm>
          <a:prstGeom prst="rect">
            <a:avLst/>
          </a:prstGeom>
          <a:solidFill>
            <a:schemeClr val="bg2"/>
          </a:solidFill>
          <a:ln w="28575">
            <a:solidFill>
              <a:schemeClr val="bg2"/>
            </a:solidFill>
          </a:ln>
        </p:spPr>
        <p:txBody>
          <a:bodyPr wrap="square" rtlCol="0" anchor="ctr" anchorCtr="0">
            <a:noAutofit/>
          </a:bodyPr>
          <a:lstStyle/>
          <a:p>
            <a:pPr algn="ctr"/>
            <a:r>
              <a:rPr lang="ja-JP" altLang="en-US" sz="1400" b="1" dirty="0">
                <a:latin typeface="HGSｺﾞｼｯｸM" panose="020B0600000000000000" pitchFamily="50" charset="-128"/>
                <a:ea typeface="HGSｺﾞｼｯｸM" panose="020B0600000000000000" pitchFamily="50" charset="-128"/>
                <a:cs typeface="Calibri" panose="020F0502020204030204" pitchFamily="34" charset="0"/>
              </a:rPr>
              <a:t>現　　状</a:t>
            </a:r>
          </a:p>
        </p:txBody>
      </p:sp>
      <p:sp>
        <p:nvSpPr>
          <p:cNvPr id="4" name="TextBox 27">
            <a:extLst>
              <a:ext uri="{FF2B5EF4-FFF2-40B4-BE49-F238E27FC236}">
                <a16:creationId xmlns:a16="http://schemas.microsoft.com/office/drawing/2014/main" id="{61961F70-1065-45CE-9115-4870FE87E19F}"/>
              </a:ext>
            </a:extLst>
          </p:cNvPr>
          <p:cNvSpPr txBox="1"/>
          <p:nvPr/>
        </p:nvSpPr>
        <p:spPr>
          <a:xfrm>
            <a:off x="195034" y="2039803"/>
            <a:ext cx="1336054" cy="4624484"/>
          </a:xfrm>
          <a:prstGeom prst="rect">
            <a:avLst/>
          </a:prstGeom>
          <a:solidFill>
            <a:schemeClr val="bg2"/>
          </a:solidFill>
          <a:ln w="19050">
            <a:solidFill>
              <a:schemeClr val="bg2"/>
            </a:solidFill>
          </a:ln>
        </p:spPr>
        <p:txBody>
          <a:bodyPr wrap="square" rtlCol="0" anchor="ctr" anchorCtr="0">
            <a:noAutofit/>
          </a:bodyPr>
          <a:lstStyle/>
          <a:p>
            <a:pPr algn="ctr"/>
            <a:r>
              <a:rPr lang="ja-JP" altLang="en-US" sz="1400" b="1" dirty="0">
                <a:latin typeface="HGSｺﾞｼｯｸM" panose="020B0600000000000000" pitchFamily="50" charset="-128"/>
                <a:ea typeface="HGSｺﾞｼｯｸM" panose="020B0600000000000000" pitchFamily="50" charset="-128"/>
                <a:cs typeface="Calibri" panose="020F0502020204030204" pitchFamily="34" charset="0"/>
              </a:rPr>
              <a:t>市　　場</a:t>
            </a:r>
            <a:endParaRPr lang="en-US" altLang="ja-JP" sz="1400" b="1" dirty="0">
              <a:latin typeface="HGSｺﾞｼｯｸM" panose="020B0600000000000000" pitchFamily="50" charset="-128"/>
              <a:ea typeface="HGSｺﾞｼｯｸM" panose="020B0600000000000000" pitchFamily="50" charset="-128"/>
              <a:cs typeface="Calibri" panose="020F0502020204030204" pitchFamily="34" charset="0"/>
            </a:endParaRPr>
          </a:p>
          <a:p>
            <a:pPr algn="ctr"/>
            <a:r>
              <a:rPr lang="ja-JP" altLang="en-US" sz="1400" b="1" dirty="0">
                <a:latin typeface="HGSｺﾞｼｯｸM" panose="020B0600000000000000" pitchFamily="50" charset="-128"/>
                <a:ea typeface="HGSｺﾞｼｯｸM" panose="020B0600000000000000" pitchFamily="50" charset="-128"/>
                <a:cs typeface="Calibri" panose="020F0502020204030204" pitchFamily="34" charset="0"/>
              </a:rPr>
              <a:t>分　　析</a:t>
            </a:r>
          </a:p>
        </p:txBody>
      </p:sp>
      <p:sp>
        <p:nvSpPr>
          <p:cNvPr id="5" name="正方形/長方形 4">
            <a:extLst>
              <a:ext uri="{FF2B5EF4-FFF2-40B4-BE49-F238E27FC236}">
                <a16:creationId xmlns:a16="http://schemas.microsoft.com/office/drawing/2014/main" id="{DEA93759-7D14-4853-9B5A-C96BC45F1109}"/>
              </a:ext>
            </a:extLst>
          </p:cNvPr>
          <p:cNvSpPr/>
          <p:nvPr/>
        </p:nvSpPr>
        <p:spPr>
          <a:xfrm>
            <a:off x="1658679" y="861483"/>
            <a:ext cx="10338287" cy="1018832"/>
          </a:xfrm>
          <a:prstGeom prst="rect">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endParaRPr lang="en-US" altLang="ja-JP" sz="1300" dirty="0">
              <a:solidFill>
                <a:schemeClr val="tx1"/>
              </a:solidFill>
            </a:endParaRPr>
          </a:p>
        </p:txBody>
      </p:sp>
      <p:sp>
        <p:nvSpPr>
          <p:cNvPr id="6" name="正方形/長方形 5">
            <a:extLst>
              <a:ext uri="{FF2B5EF4-FFF2-40B4-BE49-F238E27FC236}">
                <a16:creationId xmlns:a16="http://schemas.microsoft.com/office/drawing/2014/main" id="{D99E0AE0-151B-48D8-AF3E-4A9A584A13AA}"/>
              </a:ext>
            </a:extLst>
          </p:cNvPr>
          <p:cNvSpPr/>
          <p:nvPr/>
        </p:nvSpPr>
        <p:spPr>
          <a:xfrm>
            <a:off x="1658678" y="2039803"/>
            <a:ext cx="10338288" cy="4624484"/>
          </a:xfrm>
          <a:prstGeom prst="rect">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b="1" u="sng" dirty="0">
              <a:solidFill>
                <a:schemeClr val="tx1"/>
              </a:solidFill>
              <a:latin typeface="HGSｺﾞｼｯｸM" panose="020B0600000000000000" pitchFamily="50" charset="-128"/>
              <a:ea typeface="HGSｺﾞｼｯｸM" panose="020B0600000000000000" pitchFamily="50" charset="-128"/>
              <a:cs typeface="Calibri" panose="020F0502020204030204" pitchFamily="34" charset="0"/>
            </a:endParaRPr>
          </a:p>
          <a:p>
            <a:endParaRPr lang="en-US" altLang="ja-JP" sz="1300" dirty="0">
              <a:solidFill>
                <a:schemeClr val="tx1"/>
              </a:solidFill>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2" name="テキスト ボックス 1">
            <a:extLst>
              <a:ext uri="{FF2B5EF4-FFF2-40B4-BE49-F238E27FC236}">
                <a16:creationId xmlns:a16="http://schemas.microsoft.com/office/drawing/2014/main" id="{D38F4492-5C71-4186-93FC-088E7F2A10F9}"/>
              </a:ext>
            </a:extLst>
          </p:cNvPr>
          <p:cNvSpPr txBox="1"/>
          <p:nvPr/>
        </p:nvSpPr>
        <p:spPr>
          <a:xfrm>
            <a:off x="8198599" y="255718"/>
            <a:ext cx="3993401" cy="430887"/>
          </a:xfrm>
          <a:prstGeom prst="rect">
            <a:avLst/>
          </a:prstGeom>
          <a:noFill/>
        </p:spPr>
        <p:txBody>
          <a:bodyPr wrap="none" rtlCol="0">
            <a:spAutoFit/>
          </a:bodyPr>
          <a:lstStyle/>
          <a:p>
            <a:r>
              <a:rPr kumimoji="1" lang="en-US" altLang="ja-JP" sz="1100" dirty="0"/>
              <a:t>※</a:t>
            </a:r>
            <a:r>
              <a:rPr kumimoji="1" lang="ja-JP" altLang="en-US" sz="1100" dirty="0"/>
              <a:t>見出しのレイアウトは、各事業者様の様式で構いません。</a:t>
            </a:r>
            <a:endParaRPr kumimoji="1" lang="en-US" altLang="ja-JP" sz="1100" dirty="0"/>
          </a:p>
          <a:p>
            <a:r>
              <a:rPr kumimoji="1" lang="en-US" altLang="ja-JP" sz="1100" dirty="0"/>
              <a:t>※</a:t>
            </a:r>
            <a:r>
              <a:rPr kumimoji="1" lang="ja-JP" altLang="en-US" sz="1100" u="sng" dirty="0"/>
              <a:t>行幅</a:t>
            </a:r>
            <a:r>
              <a:rPr kumimoji="1" lang="ja-JP" altLang="en-US" sz="1100" dirty="0"/>
              <a:t>は文量に応じて変えて構いません。列幅は固定です。</a:t>
            </a:r>
          </a:p>
        </p:txBody>
      </p:sp>
    </p:spTree>
    <p:extLst>
      <p:ext uri="{BB962C8B-B14F-4D97-AF65-F5344CB8AC3E}">
        <p14:creationId xmlns:p14="http://schemas.microsoft.com/office/powerpoint/2010/main" val="2466703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5F1F48DB-F8F6-4F58-B4F2-6A46ED918B50}"/>
              </a:ext>
            </a:extLst>
          </p:cNvPr>
          <p:cNvSpPr txBox="1"/>
          <p:nvPr/>
        </p:nvSpPr>
        <p:spPr>
          <a:xfrm>
            <a:off x="195034" y="240330"/>
            <a:ext cx="10835486" cy="461665"/>
          </a:xfrm>
          <a:prstGeom prst="rect">
            <a:avLst/>
          </a:prstGeom>
          <a:noFill/>
        </p:spPr>
        <p:txBody>
          <a:bodyPr wrap="square" rtlCol="0">
            <a:spAutoFit/>
          </a:bodyPr>
          <a:lstStyle/>
          <a:p>
            <a:r>
              <a:rPr kumimoji="1" lang="ja-JP" altLang="en-US" sz="2400" b="1" dirty="0"/>
              <a:t>戦略（</a:t>
            </a:r>
            <a:r>
              <a:rPr lang="ja-JP" altLang="en-US" sz="2400" b="1" dirty="0"/>
              <a:t>課題</a:t>
            </a:r>
            <a:r>
              <a:rPr kumimoji="1" lang="ja-JP" altLang="en-US" sz="2400" b="1" dirty="0"/>
              <a:t>／課題解決のための方針）</a:t>
            </a:r>
          </a:p>
        </p:txBody>
      </p:sp>
      <p:sp>
        <p:nvSpPr>
          <p:cNvPr id="19" name="TextBox 27">
            <a:extLst>
              <a:ext uri="{FF2B5EF4-FFF2-40B4-BE49-F238E27FC236}">
                <a16:creationId xmlns:a16="http://schemas.microsoft.com/office/drawing/2014/main" id="{9FF8FFDC-B386-4F56-99E6-22E416834509}"/>
              </a:ext>
            </a:extLst>
          </p:cNvPr>
          <p:cNvSpPr txBox="1"/>
          <p:nvPr/>
        </p:nvSpPr>
        <p:spPr>
          <a:xfrm>
            <a:off x="195034" y="861483"/>
            <a:ext cx="1336054" cy="1360722"/>
          </a:xfrm>
          <a:prstGeom prst="rect">
            <a:avLst/>
          </a:prstGeom>
          <a:solidFill>
            <a:schemeClr val="bg2"/>
          </a:solidFill>
        </p:spPr>
        <p:txBody>
          <a:bodyPr wrap="square" rtlCol="0" anchor="ctr" anchorCtr="0">
            <a:noAutofit/>
          </a:bodyPr>
          <a:lstStyle/>
          <a:p>
            <a:pPr algn="ctr"/>
            <a:r>
              <a:rPr lang="ja-JP" altLang="en-US" sz="1400" b="1" dirty="0">
                <a:latin typeface="HGSｺﾞｼｯｸM" panose="020B0600000000000000" pitchFamily="50" charset="-128"/>
                <a:ea typeface="HGSｺﾞｼｯｸM" panose="020B0600000000000000" pitchFamily="50" charset="-128"/>
                <a:cs typeface="Calibri" panose="020F0502020204030204" pitchFamily="34" charset="0"/>
              </a:rPr>
              <a:t>課　　題</a:t>
            </a:r>
          </a:p>
        </p:txBody>
      </p:sp>
      <p:sp>
        <p:nvSpPr>
          <p:cNvPr id="4" name="TextBox 27">
            <a:extLst>
              <a:ext uri="{FF2B5EF4-FFF2-40B4-BE49-F238E27FC236}">
                <a16:creationId xmlns:a16="http://schemas.microsoft.com/office/drawing/2014/main" id="{61961F70-1065-45CE-9115-4870FE87E19F}"/>
              </a:ext>
            </a:extLst>
          </p:cNvPr>
          <p:cNvSpPr txBox="1"/>
          <p:nvPr/>
        </p:nvSpPr>
        <p:spPr>
          <a:xfrm>
            <a:off x="195034" y="2381693"/>
            <a:ext cx="1336054" cy="4282594"/>
          </a:xfrm>
          <a:prstGeom prst="rect">
            <a:avLst/>
          </a:prstGeom>
          <a:solidFill>
            <a:schemeClr val="bg2"/>
          </a:solidFill>
        </p:spPr>
        <p:txBody>
          <a:bodyPr wrap="square" rtlCol="0" anchor="ctr" anchorCtr="0">
            <a:noAutofit/>
          </a:bodyPr>
          <a:lstStyle/>
          <a:p>
            <a:pPr algn="ctr"/>
            <a:r>
              <a:rPr lang="ja-JP" altLang="en-US" sz="1400" b="1" dirty="0">
                <a:latin typeface="HGSｺﾞｼｯｸM" panose="020B0600000000000000" pitchFamily="50" charset="-128"/>
                <a:ea typeface="HGSｺﾞｼｯｸM" panose="020B0600000000000000" pitchFamily="50" charset="-128"/>
                <a:cs typeface="Calibri" panose="020F0502020204030204" pitchFamily="34" charset="0"/>
              </a:rPr>
              <a:t>課題解決</a:t>
            </a:r>
            <a:endParaRPr lang="en-US" altLang="ja-JP" sz="1400" b="1" dirty="0">
              <a:latin typeface="HGSｺﾞｼｯｸM" panose="020B0600000000000000" pitchFamily="50" charset="-128"/>
              <a:ea typeface="HGSｺﾞｼｯｸM" panose="020B0600000000000000" pitchFamily="50" charset="-128"/>
              <a:cs typeface="Calibri" panose="020F0502020204030204" pitchFamily="34" charset="0"/>
            </a:endParaRPr>
          </a:p>
          <a:p>
            <a:pPr algn="ctr"/>
            <a:r>
              <a:rPr lang="ja-JP" altLang="en-US" sz="1400" b="1" dirty="0">
                <a:latin typeface="HGSｺﾞｼｯｸM" panose="020B0600000000000000" pitchFamily="50" charset="-128"/>
                <a:ea typeface="HGSｺﾞｼｯｸM" panose="020B0600000000000000" pitchFamily="50" charset="-128"/>
                <a:cs typeface="Calibri" panose="020F0502020204030204" pitchFamily="34" charset="0"/>
              </a:rPr>
              <a:t>のための</a:t>
            </a:r>
            <a:endParaRPr lang="en-US" altLang="ja-JP" sz="1400" b="1" dirty="0">
              <a:latin typeface="HGSｺﾞｼｯｸM" panose="020B0600000000000000" pitchFamily="50" charset="-128"/>
              <a:ea typeface="HGSｺﾞｼｯｸM" panose="020B0600000000000000" pitchFamily="50" charset="-128"/>
              <a:cs typeface="Calibri" panose="020F0502020204030204" pitchFamily="34" charset="0"/>
            </a:endParaRPr>
          </a:p>
          <a:p>
            <a:pPr algn="ctr"/>
            <a:r>
              <a:rPr lang="ja-JP" altLang="en-US" sz="1400" b="1" dirty="0">
                <a:latin typeface="HGSｺﾞｼｯｸM" panose="020B0600000000000000" pitchFamily="50" charset="-128"/>
                <a:ea typeface="HGSｺﾞｼｯｸM" panose="020B0600000000000000" pitchFamily="50" charset="-128"/>
                <a:cs typeface="Calibri" panose="020F0502020204030204" pitchFamily="34" charset="0"/>
              </a:rPr>
              <a:t>方　　針</a:t>
            </a:r>
          </a:p>
        </p:txBody>
      </p:sp>
      <p:sp>
        <p:nvSpPr>
          <p:cNvPr id="5" name="正方形/長方形 4">
            <a:extLst>
              <a:ext uri="{FF2B5EF4-FFF2-40B4-BE49-F238E27FC236}">
                <a16:creationId xmlns:a16="http://schemas.microsoft.com/office/drawing/2014/main" id="{DEA93759-7D14-4853-9B5A-C96BC45F1109}"/>
              </a:ext>
            </a:extLst>
          </p:cNvPr>
          <p:cNvSpPr/>
          <p:nvPr/>
        </p:nvSpPr>
        <p:spPr>
          <a:xfrm>
            <a:off x="1658679" y="861483"/>
            <a:ext cx="10338287" cy="1360722"/>
          </a:xfrm>
          <a:prstGeom prst="rect">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gn="l">
              <a:buFont typeface="+mj-lt"/>
              <a:buAutoNum type="arabicPeriod"/>
            </a:pPr>
            <a:endParaRPr lang="en-US" altLang="ja-JP" sz="1300" dirty="0">
              <a:solidFill>
                <a:schemeClr val="tx1"/>
              </a:solidFill>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6" name="正方形/長方形 5">
            <a:extLst>
              <a:ext uri="{FF2B5EF4-FFF2-40B4-BE49-F238E27FC236}">
                <a16:creationId xmlns:a16="http://schemas.microsoft.com/office/drawing/2014/main" id="{D99E0AE0-151B-48D8-AF3E-4A9A584A13AA}"/>
              </a:ext>
            </a:extLst>
          </p:cNvPr>
          <p:cNvSpPr/>
          <p:nvPr/>
        </p:nvSpPr>
        <p:spPr>
          <a:xfrm>
            <a:off x="1658679" y="2381693"/>
            <a:ext cx="10338287" cy="4282594"/>
          </a:xfrm>
          <a:prstGeom prst="rect">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endParaRPr lang="ja-JP" altLang="en-US" sz="1400" dirty="0">
              <a:solidFill>
                <a:schemeClr val="tx1"/>
              </a:solidFill>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2" name="テキスト ボックス 1">
            <a:extLst>
              <a:ext uri="{FF2B5EF4-FFF2-40B4-BE49-F238E27FC236}">
                <a16:creationId xmlns:a16="http://schemas.microsoft.com/office/drawing/2014/main" id="{E9EDF3DC-BDBC-6D7A-DCE1-D7BB8EED1769}"/>
              </a:ext>
            </a:extLst>
          </p:cNvPr>
          <p:cNvSpPr txBox="1"/>
          <p:nvPr/>
        </p:nvSpPr>
        <p:spPr>
          <a:xfrm>
            <a:off x="8198599" y="255718"/>
            <a:ext cx="3993401" cy="430887"/>
          </a:xfrm>
          <a:prstGeom prst="rect">
            <a:avLst/>
          </a:prstGeom>
          <a:noFill/>
        </p:spPr>
        <p:txBody>
          <a:bodyPr wrap="none" rtlCol="0">
            <a:spAutoFit/>
          </a:bodyPr>
          <a:lstStyle/>
          <a:p>
            <a:r>
              <a:rPr kumimoji="1" lang="en-US" altLang="ja-JP" sz="1100" dirty="0"/>
              <a:t>※</a:t>
            </a:r>
            <a:r>
              <a:rPr kumimoji="1" lang="ja-JP" altLang="en-US" sz="1100" dirty="0"/>
              <a:t>見出しのレイアウトは、各事業者様の様式で構いません。</a:t>
            </a:r>
            <a:endParaRPr kumimoji="1" lang="en-US" altLang="ja-JP" sz="1100" dirty="0"/>
          </a:p>
          <a:p>
            <a:r>
              <a:rPr kumimoji="1" lang="en-US" altLang="ja-JP" sz="1100" dirty="0"/>
              <a:t>※</a:t>
            </a:r>
            <a:r>
              <a:rPr kumimoji="1" lang="ja-JP" altLang="en-US" sz="1100" u="sng" dirty="0"/>
              <a:t>行幅</a:t>
            </a:r>
            <a:r>
              <a:rPr kumimoji="1" lang="ja-JP" altLang="en-US" sz="1100" dirty="0"/>
              <a:t>は文量に応じて変えて構いません。列幅は固定です。</a:t>
            </a:r>
          </a:p>
        </p:txBody>
      </p:sp>
    </p:spTree>
    <p:extLst>
      <p:ext uri="{BB962C8B-B14F-4D97-AF65-F5344CB8AC3E}">
        <p14:creationId xmlns:p14="http://schemas.microsoft.com/office/powerpoint/2010/main" val="3965721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148A3C2C-1521-4C82-8E18-2A08D6E3CBE9}"/>
              </a:ext>
            </a:extLst>
          </p:cNvPr>
          <p:cNvSpPr/>
          <p:nvPr/>
        </p:nvSpPr>
        <p:spPr>
          <a:xfrm>
            <a:off x="2796363" y="1502759"/>
            <a:ext cx="9232317" cy="1955232"/>
          </a:xfrm>
          <a:prstGeom prst="rect">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altLang="ja-JP" sz="1200" dirty="0">
              <a:solidFill>
                <a:schemeClr val="tx1"/>
              </a:solidFill>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9" name="テキスト ボックス 8">
            <a:extLst>
              <a:ext uri="{FF2B5EF4-FFF2-40B4-BE49-F238E27FC236}">
                <a16:creationId xmlns:a16="http://schemas.microsoft.com/office/drawing/2014/main" id="{5F1F48DB-F8F6-4F58-B4F2-6A46ED918B50}"/>
              </a:ext>
            </a:extLst>
          </p:cNvPr>
          <p:cNvSpPr txBox="1"/>
          <p:nvPr/>
        </p:nvSpPr>
        <p:spPr>
          <a:xfrm>
            <a:off x="99341" y="170439"/>
            <a:ext cx="7577809" cy="461665"/>
          </a:xfrm>
          <a:prstGeom prst="rect">
            <a:avLst/>
          </a:prstGeom>
          <a:noFill/>
        </p:spPr>
        <p:txBody>
          <a:bodyPr wrap="square" rtlCol="0">
            <a:spAutoFit/>
          </a:bodyPr>
          <a:lstStyle/>
          <a:p>
            <a:r>
              <a:rPr kumimoji="1" lang="ja-JP" altLang="en-US" sz="2400" b="1" dirty="0"/>
              <a:t>戦略（あるべき姿／各年度における具体的戦略方針）</a:t>
            </a:r>
          </a:p>
        </p:txBody>
      </p:sp>
      <p:sp>
        <p:nvSpPr>
          <p:cNvPr id="12" name="TextBox 27">
            <a:extLst>
              <a:ext uri="{FF2B5EF4-FFF2-40B4-BE49-F238E27FC236}">
                <a16:creationId xmlns:a16="http://schemas.microsoft.com/office/drawing/2014/main" id="{F611EEDA-C79B-4674-AD82-B47FDA1DBBEF}"/>
              </a:ext>
            </a:extLst>
          </p:cNvPr>
          <p:cNvSpPr txBox="1"/>
          <p:nvPr/>
        </p:nvSpPr>
        <p:spPr>
          <a:xfrm>
            <a:off x="99340" y="1503987"/>
            <a:ext cx="2484370" cy="410106"/>
          </a:xfrm>
          <a:prstGeom prst="rect">
            <a:avLst/>
          </a:prstGeom>
          <a:solidFill>
            <a:schemeClr val="accent2">
              <a:lumMod val="60000"/>
              <a:lumOff val="40000"/>
            </a:schemeClr>
          </a:solidFill>
        </p:spPr>
        <p:txBody>
          <a:bodyPr wrap="square" rtlCol="0" anchor="ctr" anchorCtr="0">
            <a:noAutofit/>
          </a:bodyPr>
          <a:lstStyle/>
          <a:p>
            <a:pPr algn="ctr"/>
            <a:r>
              <a:rPr lang="en-US" altLang="ja-JP" sz="1500" b="1" dirty="0">
                <a:latin typeface="HGSｺﾞｼｯｸM" panose="020B0600000000000000" pitchFamily="50" charset="-128"/>
                <a:ea typeface="HGSｺﾞｼｯｸM" panose="020B0600000000000000" pitchFamily="50" charset="-128"/>
                <a:cs typeface="Calibri" panose="020F0502020204030204" pitchFamily="34" charset="0"/>
              </a:rPr>
              <a:t>2023</a:t>
            </a:r>
            <a:endParaRPr lang="ja-JP" altLang="en-US" sz="1500" b="1" dirty="0">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13" name="TextBox 16">
            <a:extLst>
              <a:ext uri="{FF2B5EF4-FFF2-40B4-BE49-F238E27FC236}">
                <a16:creationId xmlns:a16="http://schemas.microsoft.com/office/drawing/2014/main" id="{E084F30B-FE45-4B57-816F-44166B95C986}"/>
              </a:ext>
            </a:extLst>
          </p:cNvPr>
          <p:cNvSpPr txBox="1"/>
          <p:nvPr/>
        </p:nvSpPr>
        <p:spPr>
          <a:xfrm>
            <a:off x="99340" y="3657860"/>
            <a:ext cx="2484371" cy="401110"/>
          </a:xfrm>
          <a:prstGeom prst="rect">
            <a:avLst/>
          </a:prstGeom>
          <a:solidFill>
            <a:srgbClr val="FFFF00"/>
          </a:solidFill>
        </p:spPr>
        <p:txBody>
          <a:bodyPr wrap="square" rtlCol="0" anchor="ctr" anchorCtr="0">
            <a:noAutofit/>
          </a:bodyPr>
          <a:lstStyle/>
          <a:p>
            <a:pPr algn="ctr"/>
            <a:r>
              <a:rPr lang="en-US" altLang="ja-JP" sz="1500" b="1" dirty="0">
                <a:latin typeface="HGSｺﾞｼｯｸM" panose="020B0600000000000000" pitchFamily="50" charset="-128"/>
                <a:ea typeface="HGSｺﾞｼｯｸM" panose="020B0600000000000000" pitchFamily="50" charset="-128"/>
                <a:cs typeface="Calibri" panose="020F0502020204030204" pitchFamily="34" charset="0"/>
              </a:rPr>
              <a:t>2024</a:t>
            </a:r>
            <a:endParaRPr lang="ja-JP" altLang="en-US" sz="1500" b="1" dirty="0">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14" name="TextBox 19">
            <a:extLst>
              <a:ext uri="{FF2B5EF4-FFF2-40B4-BE49-F238E27FC236}">
                <a16:creationId xmlns:a16="http://schemas.microsoft.com/office/drawing/2014/main" id="{58607045-0DB0-44CF-B9C6-39BE21D0147D}"/>
              </a:ext>
            </a:extLst>
          </p:cNvPr>
          <p:cNvSpPr txBox="1"/>
          <p:nvPr/>
        </p:nvSpPr>
        <p:spPr>
          <a:xfrm>
            <a:off x="99340" y="5290865"/>
            <a:ext cx="2484371" cy="401110"/>
          </a:xfrm>
          <a:prstGeom prst="rect">
            <a:avLst/>
          </a:prstGeom>
          <a:solidFill>
            <a:srgbClr val="92D050"/>
          </a:solidFill>
        </p:spPr>
        <p:txBody>
          <a:bodyPr wrap="square" rtlCol="0" anchor="ctr" anchorCtr="0">
            <a:noAutofit/>
          </a:bodyPr>
          <a:lstStyle/>
          <a:p>
            <a:pPr algn="ctr"/>
            <a:r>
              <a:rPr lang="en-US" altLang="ja-JP" sz="1500" b="1" dirty="0">
                <a:latin typeface="HGSｺﾞｼｯｸM" panose="020B0600000000000000" pitchFamily="50" charset="-128"/>
                <a:ea typeface="HGSｺﾞｼｯｸM" panose="020B0600000000000000" pitchFamily="50" charset="-128"/>
                <a:cs typeface="Calibri" panose="020F0502020204030204" pitchFamily="34" charset="0"/>
              </a:rPr>
              <a:t>2025</a:t>
            </a:r>
            <a:endParaRPr lang="ja-JP" altLang="en-US" sz="1500" b="1" dirty="0">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15" name="正方形/長方形 14">
            <a:extLst>
              <a:ext uri="{FF2B5EF4-FFF2-40B4-BE49-F238E27FC236}">
                <a16:creationId xmlns:a16="http://schemas.microsoft.com/office/drawing/2014/main" id="{C5B12015-FD0B-4818-B1D7-56703AB7846B}"/>
              </a:ext>
            </a:extLst>
          </p:cNvPr>
          <p:cNvSpPr/>
          <p:nvPr/>
        </p:nvSpPr>
        <p:spPr>
          <a:xfrm>
            <a:off x="99340" y="2026139"/>
            <a:ext cx="2484370" cy="1431851"/>
          </a:xfrm>
          <a:prstGeom prst="rect">
            <a:avLst/>
          </a:prstGeom>
          <a:solidFill>
            <a:schemeClr val="accent1">
              <a:lumMod val="20000"/>
              <a:lumOff val="80000"/>
            </a:schemeClr>
          </a:solid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accent1">
                    <a:lumMod val="50000"/>
                  </a:schemeClr>
                </a:solidFill>
              </a:rPr>
              <a:t>県内延べ宿泊者数</a:t>
            </a:r>
            <a:endParaRPr lang="en-US" altLang="ja-JP" sz="1600" dirty="0">
              <a:solidFill>
                <a:schemeClr val="accent1">
                  <a:lumMod val="50000"/>
                </a:schemeClr>
              </a:solidFill>
            </a:endParaRPr>
          </a:p>
          <a:p>
            <a:pPr algn="ctr"/>
            <a:r>
              <a:rPr lang="ja-JP" altLang="en-US" sz="1600" dirty="0">
                <a:solidFill>
                  <a:schemeClr val="accent1">
                    <a:lumMod val="50000"/>
                  </a:schemeClr>
                </a:solidFill>
              </a:rPr>
              <a:t>〇〇〇〇</a:t>
            </a:r>
            <a:r>
              <a:rPr kumimoji="1" lang="ja-JP" altLang="en-US" sz="1600" dirty="0">
                <a:solidFill>
                  <a:schemeClr val="accent1">
                    <a:lumMod val="50000"/>
                  </a:schemeClr>
                </a:solidFill>
              </a:rPr>
              <a:t>名</a:t>
            </a:r>
            <a:endParaRPr kumimoji="1" lang="en-US" altLang="ja-JP" sz="1600" dirty="0">
              <a:solidFill>
                <a:schemeClr val="accent1">
                  <a:lumMod val="50000"/>
                </a:schemeClr>
              </a:solidFill>
            </a:endParaRPr>
          </a:p>
          <a:p>
            <a:pPr algn="ctr"/>
            <a:r>
              <a:rPr kumimoji="1" lang="en-US" altLang="ja-JP" sz="1600" dirty="0">
                <a:solidFill>
                  <a:schemeClr val="accent1">
                    <a:lumMod val="50000"/>
                  </a:schemeClr>
                </a:solidFill>
              </a:rPr>
              <a:t>2019</a:t>
            </a:r>
            <a:r>
              <a:rPr kumimoji="1" lang="ja-JP" altLang="en-US" sz="1600" dirty="0">
                <a:solidFill>
                  <a:schemeClr val="accent1">
                    <a:lumMod val="50000"/>
                  </a:schemeClr>
                </a:solidFill>
              </a:rPr>
              <a:t>年比：</a:t>
            </a:r>
            <a:r>
              <a:rPr lang="ja-JP" altLang="en-US" sz="1600" dirty="0">
                <a:solidFill>
                  <a:schemeClr val="accent1">
                    <a:lumMod val="50000"/>
                  </a:schemeClr>
                </a:solidFill>
              </a:rPr>
              <a:t>〇〇</a:t>
            </a:r>
            <a:r>
              <a:rPr kumimoji="1" lang="ja-JP" altLang="en-US" sz="1600" dirty="0">
                <a:solidFill>
                  <a:schemeClr val="accent1">
                    <a:lumMod val="50000"/>
                  </a:schemeClr>
                </a:solidFill>
              </a:rPr>
              <a:t>％</a:t>
            </a:r>
          </a:p>
        </p:txBody>
      </p:sp>
      <p:sp>
        <p:nvSpPr>
          <p:cNvPr id="16" name="正方形/長方形 15">
            <a:extLst>
              <a:ext uri="{FF2B5EF4-FFF2-40B4-BE49-F238E27FC236}">
                <a16:creationId xmlns:a16="http://schemas.microsoft.com/office/drawing/2014/main" id="{EC7F2967-F9C4-499F-9FD8-FC311AD18501}"/>
              </a:ext>
            </a:extLst>
          </p:cNvPr>
          <p:cNvSpPr/>
          <p:nvPr/>
        </p:nvSpPr>
        <p:spPr>
          <a:xfrm>
            <a:off x="99340" y="4171016"/>
            <a:ext cx="2484371" cy="940427"/>
          </a:xfrm>
          <a:prstGeom prst="rect">
            <a:avLst/>
          </a:prstGeom>
          <a:solidFill>
            <a:schemeClr val="accent1">
              <a:lumMod val="20000"/>
              <a:lumOff val="80000"/>
            </a:schemeClr>
          </a:solid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accent1">
                    <a:lumMod val="50000"/>
                  </a:schemeClr>
                </a:solidFill>
              </a:rPr>
              <a:t>県内延べ宿泊者数</a:t>
            </a:r>
            <a:endParaRPr lang="en-US" altLang="ja-JP" sz="1600" dirty="0">
              <a:solidFill>
                <a:schemeClr val="accent1">
                  <a:lumMod val="50000"/>
                </a:schemeClr>
              </a:solidFill>
            </a:endParaRPr>
          </a:p>
          <a:p>
            <a:pPr algn="ctr"/>
            <a:r>
              <a:rPr lang="ja-JP" altLang="en-US" sz="1600" dirty="0">
                <a:solidFill>
                  <a:schemeClr val="accent1">
                    <a:lumMod val="50000"/>
                  </a:schemeClr>
                </a:solidFill>
              </a:rPr>
              <a:t>〇〇〇〇</a:t>
            </a:r>
            <a:r>
              <a:rPr kumimoji="1" lang="ja-JP" altLang="en-US" sz="1600" dirty="0">
                <a:solidFill>
                  <a:schemeClr val="accent1">
                    <a:lumMod val="50000"/>
                  </a:schemeClr>
                </a:solidFill>
              </a:rPr>
              <a:t>名</a:t>
            </a:r>
            <a:endParaRPr kumimoji="1" lang="en-US" altLang="ja-JP" sz="1600" dirty="0">
              <a:solidFill>
                <a:schemeClr val="accent1">
                  <a:lumMod val="50000"/>
                </a:schemeClr>
              </a:solidFill>
            </a:endParaRPr>
          </a:p>
          <a:p>
            <a:pPr algn="ctr"/>
            <a:r>
              <a:rPr kumimoji="1" lang="en-US" altLang="ja-JP" sz="1600" dirty="0">
                <a:solidFill>
                  <a:schemeClr val="accent1">
                    <a:lumMod val="50000"/>
                  </a:schemeClr>
                </a:solidFill>
              </a:rPr>
              <a:t>2019</a:t>
            </a:r>
            <a:r>
              <a:rPr kumimoji="1" lang="ja-JP" altLang="en-US" sz="1600" dirty="0">
                <a:solidFill>
                  <a:schemeClr val="accent1">
                    <a:lumMod val="50000"/>
                  </a:schemeClr>
                </a:solidFill>
              </a:rPr>
              <a:t>年比：〇〇％</a:t>
            </a:r>
          </a:p>
        </p:txBody>
      </p:sp>
      <p:sp>
        <p:nvSpPr>
          <p:cNvPr id="17" name="正方形/長方形 16">
            <a:extLst>
              <a:ext uri="{FF2B5EF4-FFF2-40B4-BE49-F238E27FC236}">
                <a16:creationId xmlns:a16="http://schemas.microsoft.com/office/drawing/2014/main" id="{082D4BA3-5A46-424B-B166-6CF538C5D087}"/>
              </a:ext>
            </a:extLst>
          </p:cNvPr>
          <p:cNvSpPr/>
          <p:nvPr/>
        </p:nvSpPr>
        <p:spPr>
          <a:xfrm>
            <a:off x="99340" y="5814613"/>
            <a:ext cx="2488585" cy="930649"/>
          </a:xfrm>
          <a:prstGeom prst="rect">
            <a:avLst/>
          </a:prstGeom>
          <a:solidFill>
            <a:schemeClr val="accent1">
              <a:lumMod val="20000"/>
              <a:lumOff val="80000"/>
            </a:schemeClr>
          </a:solid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accent1">
                    <a:lumMod val="50000"/>
                  </a:schemeClr>
                </a:solidFill>
              </a:rPr>
              <a:t>県内宿泊者数</a:t>
            </a:r>
            <a:endParaRPr lang="en-US" altLang="ja-JP" sz="1600" dirty="0">
              <a:solidFill>
                <a:schemeClr val="accent1">
                  <a:lumMod val="50000"/>
                </a:schemeClr>
              </a:solidFill>
            </a:endParaRPr>
          </a:p>
          <a:p>
            <a:pPr algn="ctr"/>
            <a:r>
              <a:rPr lang="ja-JP" altLang="en-US" sz="1600" dirty="0">
                <a:solidFill>
                  <a:schemeClr val="accent1">
                    <a:lumMod val="50000"/>
                  </a:schemeClr>
                </a:solidFill>
              </a:rPr>
              <a:t>〇〇〇〇</a:t>
            </a:r>
            <a:r>
              <a:rPr kumimoji="1" lang="ja-JP" altLang="en-US" sz="1600" dirty="0">
                <a:solidFill>
                  <a:schemeClr val="accent1">
                    <a:lumMod val="50000"/>
                  </a:schemeClr>
                </a:solidFill>
              </a:rPr>
              <a:t>名</a:t>
            </a:r>
            <a:endParaRPr kumimoji="1" lang="en-US" altLang="ja-JP" sz="1600" dirty="0">
              <a:solidFill>
                <a:schemeClr val="accent1">
                  <a:lumMod val="50000"/>
                </a:schemeClr>
              </a:solidFill>
            </a:endParaRPr>
          </a:p>
          <a:p>
            <a:pPr algn="ctr"/>
            <a:r>
              <a:rPr kumimoji="1" lang="en-US" altLang="ja-JP" sz="1600" dirty="0">
                <a:solidFill>
                  <a:schemeClr val="accent1">
                    <a:lumMod val="50000"/>
                  </a:schemeClr>
                </a:solidFill>
              </a:rPr>
              <a:t>2019</a:t>
            </a:r>
            <a:r>
              <a:rPr kumimoji="1" lang="ja-JP" altLang="en-US" sz="1600" dirty="0">
                <a:solidFill>
                  <a:schemeClr val="accent1">
                    <a:lumMod val="50000"/>
                  </a:schemeClr>
                </a:solidFill>
              </a:rPr>
              <a:t>年比：〇〇％</a:t>
            </a:r>
          </a:p>
        </p:txBody>
      </p:sp>
      <p:sp>
        <p:nvSpPr>
          <p:cNvPr id="18" name="正方形/長方形 17">
            <a:extLst>
              <a:ext uri="{FF2B5EF4-FFF2-40B4-BE49-F238E27FC236}">
                <a16:creationId xmlns:a16="http://schemas.microsoft.com/office/drawing/2014/main" id="{B0AB4C2C-39E9-4DFF-B708-4E53D718F09A}"/>
              </a:ext>
            </a:extLst>
          </p:cNvPr>
          <p:cNvSpPr/>
          <p:nvPr/>
        </p:nvSpPr>
        <p:spPr>
          <a:xfrm>
            <a:off x="99341" y="786911"/>
            <a:ext cx="11929340" cy="513855"/>
          </a:xfrm>
          <a:prstGeom prst="rect">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sz="1000" dirty="0">
              <a:solidFill>
                <a:schemeClr val="bg2">
                  <a:lumMod val="75000"/>
                </a:schemeClr>
              </a:solidFill>
            </a:endParaRPr>
          </a:p>
        </p:txBody>
      </p:sp>
      <p:sp>
        <p:nvSpPr>
          <p:cNvPr id="19" name="正方形/長方形 18">
            <a:extLst>
              <a:ext uri="{FF2B5EF4-FFF2-40B4-BE49-F238E27FC236}">
                <a16:creationId xmlns:a16="http://schemas.microsoft.com/office/drawing/2014/main" id="{C8A19F9C-A119-4B7F-B62F-EFC792BB7BB9}"/>
              </a:ext>
            </a:extLst>
          </p:cNvPr>
          <p:cNvSpPr/>
          <p:nvPr/>
        </p:nvSpPr>
        <p:spPr>
          <a:xfrm>
            <a:off x="2796362" y="3677234"/>
            <a:ext cx="9232317" cy="1434209"/>
          </a:xfrm>
          <a:prstGeom prst="rect">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20" name="正方形/長方形 19">
            <a:extLst>
              <a:ext uri="{FF2B5EF4-FFF2-40B4-BE49-F238E27FC236}">
                <a16:creationId xmlns:a16="http://schemas.microsoft.com/office/drawing/2014/main" id="{ABF47510-EB67-4265-9A21-1BBA8E3C53A7}"/>
              </a:ext>
            </a:extLst>
          </p:cNvPr>
          <p:cNvSpPr/>
          <p:nvPr/>
        </p:nvSpPr>
        <p:spPr>
          <a:xfrm>
            <a:off x="2796362" y="5313435"/>
            <a:ext cx="9232317" cy="1434209"/>
          </a:xfrm>
          <a:prstGeom prst="rect">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2" name="テキスト ボックス 1">
            <a:extLst>
              <a:ext uri="{FF2B5EF4-FFF2-40B4-BE49-F238E27FC236}">
                <a16:creationId xmlns:a16="http://schemas.microsoft.com/office/drawing/2014/main" id="{8904B884-8460-531A-AF43-E0B95C3832AF}"/>
              </a:ext>
            </a:extLst>
          </p:cNvPr>
          <p:cNvSpPr txBox="1"/>
          <p:nvPr/>
        </p:nvSpPr>
        <p:spPr>
          <a:xfrm>
            <a:off x="8198599" y="201217"/>
            <a:ext cx="3993401" cy="430887"/>
          </a:xfrm>
          <a:prstGeom prst="rect">
            <a:avLst/>
          </a:prstGeom>
          <a:noFill/>
        </p:spPr>
        <p:txBody>
          <a:bodyPr wrap="none" rtlCol="0">
            <a:spAutoFit/>
          </a:bodyPr>
          <a:lstStyle/>
          <a:p>
            <a:r>
              <a:rPr kumimoji="1" lang="en-US" altLang="ja-JP" sz="1100" dirty="0"/>
              <a:t>※</a:t>
            </a:r>
            <a:r>
              <a:rPr kumimoji="1" lang="ja-JP" altLang="en-US" sz="1100" dirty="0"/>
              <a:t>見出しのレイアウトは、各事業者様の様式で構いません。</a:t>
            </a:r>
            <a:endParaRPr kumimoji="1" lang="en-US" altLang="ja-JP" sz="1100" dirty="0"/>
          </a:p>
          <a:p>
            <a:r>
              <a:rPr kumimoji="1" lang="en-US" altLang="ja-JP" sz="1100" dirty="0"/>
              <a:t>※</a:t>
            </a:r>
            <a:r>
              <a:rPr kumimoji="1" lang="ja-JP" altLang="en-US" sz="1100" u="sng" dirty="0"/>
              <a:t>行幅</a:t>
            </a:r>
            <a:r>
              <a:rPr kumimoji="1" lang="ja-JP" altLang="en-US" sz="1100" dirty="0"/>
              <a:t>は文量に応じて変えて構いません。列幅は固定です。</a:t>
            </a:r>
          </a:p>
        </p:txBody>
      </p:sp>
    </p:spTree>
    <p:extLst>
      <p:ext uri="{BB962C8B-B14F-4D97-AF65-F5344CB8AC3E}">
        <p14:creationId xmlns:p14="http://schemas.microsoft.com/office/powerpoint/2010/main" val="3429849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444" imgH="446" progId="TCLayout.ActiveDocument.1">
                  <p:embed/>
                </p:oleObj>
              </mc:Choice>
              <mc:Fallback>
                <p:oleObj name="think-cell スライド" r:id="rId4" imgW="444" imgH="446" progId="TCLayout.ActiveDocument.1">
                  <p:embed/>
                  <p:pic>
                    <p:nvPicPr>
                      <p:cNvPr id="2" name="Object 1" hidden="1"/>
                      <p:cNvPicPr/>
                      <p:nvPr/>
                    </p:nvPicPr>
                    <p:blipFill>
                      <a:blip r:embed="rId5"/>
                      <a:stretch>
                        <a:fillRect/>
                      </a:stretch>
                    </p:blipFill>
                    <p:spPr>
                      <a:xfrm>
                        <a:off x="1525588" y="1588"/>
                        <a:ext cx="1588" cy="1588"/>
                      </a:xfrm>
                      <a:prstGeom prst="rect">
                        <a:avLst/>
                      </a:prstGeom>
                    </p:spPr>
                  </p:pic>
                </p:oleObj>
              </mc:Fallback>
            </mc:AlternateContent>
          </a:graphicData>
        </a:graphic>
      </p:graphicFrame>
      <p:sp>
        <p:nvSpPr>
          <p:cNvPr id="3" name="Rectangle 2" hidden="1"/>
          <p:cNvSpPr/>
          <p:nvPr>
            <p:custDataLst>
              <p:tags r:id="rId2"/>
            </p:custDataLst>
          </p:nvPr>
        </p:nvSpPr>
        <p:spPr>
          <a:xfrm>
            <a:off x="1524000" y="0"/>
            <a:ext cx="158750" cy="158750"/>
          </a:xfrm>
          <a:prstGeom prst="rect">
            <a:avLst/>
          </a:prstGeom>
        </p:spPr>
        <p:style>
          <a:lnRef idx="1">
            <a:schemeClr val="accent1"/>
          </a:lnRef>
          <a:fillRef idx="3">
            <a:schemeClr val="accent1"/>
          </a:fillRef>
          <a:effectRef idx="2">
            <a:schemeClr val="accent1"/>
          </a:effectRef>
          <a:fontRef idx="minor">
            <a:schemeClr val="lt1"/>
          </a:fontRef>
        </p:style>
        <p:txBody>
          <a:bodyPr wrap="none" lIns="0" tIns="0" rIns="0" bIns="0" numCol="1" spcCol="0" rtlCol="0" anchor="ctr" anchorCtr="0">
            <a:noAutofit/>
          </a:bodyPr>
          <a:lstStyle/>
          <a:p>
            <a:pPr algn="ctr"/>
            <a:endParaRPr lang="en-US" sz="1600" dirty="0">
              <a:latin typeface="Calibri" panose="020F0502020204030204" pitchFamily="34" charset="0"/>
              <a:ea typeface="ＭＳ Ｐゴシック" panose="020B0600070205080204" pitchFamily="50" charset="-128"/>
              <a:cs typeface="Calibri" panose="020F0502020204030204" pitchFamily="34" charset="0"/>
              <a:sym typeface="Calibri" panose="020F0502020204030204" pitchFamily="34" charset="0"/>
            </a:endParaRPr>
          </a:p>
        </p:txBody>
      </p:sp>
      <p:sp>
        <p:nvSpPr>
          <p:cNvPr id="146" name="TextBox 27">
            <a:extLst>
              <a:ext uri="{FF2B5EF4-FFF2-40B4-BE49-F238E27FC236}">
                <a16:creationId xmlns:a16="http://schemas.microsoft.com/office/drawing/2014/main" id="{C7AE43AD-4A52-44A1-9D5A-43BB5596001E}"/>
              </a:ext>
            </a:extLst>
          </p:cNvPr>
          <p:cNvSpPr txBox="1">
            <a:spLocks noGrp="1" noRot="1" noMove="1" noResize="1" noEditPoints="1" noAdjustHandles="1" noChangeArrowheads="1" noChangeShapeType="1"/>
          </p:cNvSpPr>
          <p:nvPr/>
        </p:nvSpPr>
        <p:spPr>
          <a:xfrm>
            <a:off x="2380082" y="968748"/>
            <a:ext cx="2934302" cy="401110"/>
          </a:xfrm>
          <a:prstGeom prst="rect">
            <a:avLst/>
          </a:prstGeom>
          <a:solidFill>
            <a:schemeClr val="accent2">
              <a:lumMod val="60000"/>
              <a:lumOff val="40000"/>
            </a:schemeClr>
          </a:solidFill>
        </p:spPr>
        <p:txBody>
          <a:bodyPr wrap="square" rtlCol="0" anchor="ctr" anchorCtr="0">
            <a:noAutofit/>
          </a:bodyPr>
          <a:lstStyle/>
          <a:p>
            <a:pPr algn="ctr"/>
            <a:r>
              <a:rPr lang="en-US" altLang="ja-JP" sz="1500" b="1" dirty="0">
                <a:latin typeface="HGSｺﾞｼｯｸM" panose="020B0600000000000000" pitchFamily="50" charset="-128"/>
                <a:ea typeface="HGSｺﾞｼｯｸM" panose="020B0600000000000000" pitchFamily="50" charset="-128"/>
                <a:cs typeface="Calibri" panose="020F0502020204030204" pitchFamily="34" charset="0"/>
              </a:rPr>
              <a:t>2023</a:t>
            </a:r>
            <a:endParaRPr lang="ja-JP" altLang="en-US" sz="1500" b="1" dirty="0">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148" name="TextBox 117">
            <a:extLst>
              <a:ext uri="{FF2B5EF4-FFF2-40B4-BE49-F238E27FC236}">
                <a16:creationId xmlns:a16="http://schemas.microsoft.com/office/drawing/2014/main" id="{E83995A7-7990-467B-B9FC-A827AA209920}"/>
              </a:ext>
            </a:extLst>
          </p:cNvPr>
          <p:cNvSpPr txBox="1"/>
          <p:nvPr/>
        </p:nvSpPr>
        <p:spPr>
          <a:xfrm>
            <a:off x="285713" y="217780"/>
            <a:ext cx="10270940" cy="451406"/>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0640" tIns="40640" rIns="40640" bIns="40640" numCol="1" spcCol="38100" rtlCol="0" anchor="ctr">
            <a:spAutoFit/>
          </a:bodyPr>
          <a:lstStyle/>
          <a:p>
            <a:pPr marL="0" marR="0" indent="0" defTabSz="582506" rtl="0" fontAlgn="auto" latinLnBrk="0" hangingPunct="0">
              <a:lnSpc>
                <a:spcPct val="100000"/>
              </a:lnSpc>
              <a:spcBef>
                <a:spcPts val="0"/>
              </a:spcBef>
              <a:spcAft>
                <a:spcPts val="0"/>
              </a:spcAft>
              <a:buClrTx/>
              <a:buSzTx/>
              <a:buFontTx/>
              <a:buNone/>
              <a:tabLst/>
            </a:pPr>
            <a:r>
              <a:rPr kumimoji="0" lang="ja-JP" altLang="en-US" sz="2400" b="1" dirty="0">
                <a:solidFill>
                  <a:srgbClr val="000000"/>
                </a:solidFill>
                <a:latin typeface="+mn-ea"/>
                <a:cs typeface="Calibri" panose="020F0502020204030204" pitchFamily="34" charset="0"/>
                <a:sym typeface="Segoe UI"/>
              </a:rPr>
              <a:t>戦略ロードマップ</a:t>
            </a:r>
            <a:endParaRPr kumimoji="0" lang="en-US" altLang="ja-JP" sz="2400" b="1" strike="dblStrike" dirty="0">
              <a:solidFill>
                <a:srgbClr val="FF0000"/>
              </a:solidFill>
              <a:latin typeface="+mn-ea"/>
              <a:sym typeface="Segoe UI"/>
            </a:endParaRPr>
          </a:p>
        </p:txBody>
      </p:sp>
      <p:sp>
        <p:nvSpPr>
          <p:cNvPr id="149" name="TextBox 16">
            <a:extLst>
              <a:ext uri="{FF2B5EF4-FFF2-40B4-BE49-F238E27FC236}">
                <a16:creationId xmlns:a16="http://schemas.microsoft.com/office/drawing/2014/main" id="{51AC4F18-3D38-47CD-89C3-4FFFA95CFD18}"/>
              </a:ext>
            </a:extLst>
          </p:cNvPr>
          <p:cNvSpPr txBox="1">
            <a:spLocks noGrp="1" noRot="1" noMove="1" noResize="1" noEditPoints="1" noAdjustHandles="1" noChangeArrowheads="1" noChangeShapeType="1"/>
          </p:cNvSpPr>
          <p:nvPr/>
        </p:nvSpPr>
        <p:spPr>
          <a:xfrm>
            <a:off x="5322659" y="968748"/>
            <a:ext cx="2934302" cy="401110"/>
          </a:xfrm>
          <a:prstGeom prst="rect">
            <a:avLst/>
          </a:prstGeom>
          <a:solidFill>
            <a:srgbClr val="FFFF00"/>
          </a:solidFill>
        </p:spPr>
        <p:txBody>
          <a:bodyPr wrap="square" rtlCol="0" anchor="ctr" anchorCtr="0">
            <a:noAutofit/>
          </a:bodyPr>
          <a:lstStyle/>
          <a:p>
            <a:pPr algn="ctr"/>
            <a:r>
              <a:rPr lang="en-US" altLang="ja-JP" sz="1500" b="1" dirty="0">
                <a:latin typeface="HGSｺﾞｼｯｸM" panose="020B0600000000000000" pitchFamily="50" charset="-128"/>
                <a:ea typeface="HGSｺﾞｼｯｸM" panose="020B0600000000000000" pitchFamily="50" charset="-128"/>
                <a:cs typeface="Calibri" panose="020F0502020204030204" pitchFamily="34" charset="0"/>
              </a:rPr>
              <a:t>2024</a:t>
            </a:r>
            <a:endParaRPr lang="ja-JP" altLang="en-US" sz="1500" b="1" dirty="0">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151" name="TextBox 19">
            <a:extLst>
              <a:ext uri="{FF2B5EF4-FFF2-40B4-BE49-F238E27FC236}">
                <a16:creationId xmlns:a16="http://schemas.microsoft.com/office/drawing/2014/main" id="{D716A7DE-4D90-4A62-BCDA-46EFA82B8E50}"/>
              </a:ext>
            </a:extLst>
          </p:cNvPr>
          <p:cNvSpPr txBox="1">
            <a:spLocks noGrp="1" noRot="1" noMove="1" noResize="1" noEditPoints="1" noAdjustHandles="1" noChangeArrowheads="1" noChangeShapeType="1"/>
          </p:cNvSpPr>
          <p:nvPr/>
        </p:nvSpPr>
        <p:spPr>
          <a:xfrm>
            <a:off x="8265236" y="968748"/>
            <a:ext cx="2934302" cy="401110"/>
          </a:xfrm>
          <a:prstGeom prst="rect">
            <a:avLst/>
          </a:prstGeom>
          <a:solidFill>
            <a:srgbClr val="92D050"/>
          </a:solidFill>
        </p:spPr>
        <p:txBody>
          <a:bodyPr wrap="square" rtlCol="0" anchor="ctr" anchorCtr="0">
            <a:noAutofit/>
          </a:bodyPr>
          <a:lstStyle/>
          <a:p>
            <a:pPr algn="ctr"/>
            <a:r>
              <a:rPr lang="en-US" altLang="ja-JP" sz="1500" b="1" dirty="0">
                <a:latin typeface="HGSｺﾞｼｯｸM" panose="020B0600000000000000" pitchFamily="50" charset="-128"/>
                <a:ea typeface="HGSｺﾞｼｯｸM" panose="020B0600000000000000" pitchFamily="50" charset="-128"/>
                <a:cs typeface="Calibri" panose="020F0502020204030204" pitchFamily="34" charset="0"/>
              </a:rPr>
              <a:t>2025</a:t>
            </a:r>
            <a:endParaRPr lang="ja-JP" altLang="en-US" sz="1500" b="1" dirty="0">
              <a:latin typeface="HGSｺﾞｼｯｸM" panose="020B0600000000000000" pitchFamily="50" charset="-128"/>
              <a:ea typeface="HGSｺﾞｼｯｸM" panose="020B0600000000000000" pitchFamily="50" charset="-128"/>
              <a:cs typeface="Calibri" panose="020F0502020204030204" pitchFamily="34" charset="0"/>
            </a:endParaRPr>
          </a:p>
        </p:txBody>
      </p:sp>
      <p:grpSp>
        <p:nvGrpSpPr>
          <p:cNvPr id="10" name="グループ化 9">
            <a:extLst>
              <a:ext uri="{FF2B5EF4-FFF2-40B4-BE49-F238E27FC236}">
                <a16:creationId xmlns:a16="http://schemas.microsoft.com/office/drawing/2014/main" id="{D06DD988-65F4-1994-0764-CCC84393AF82}"/>
              </a:ext>
            </a:extLst>
          </p:cNvPr>
          <p:cNvGrpSpPr>
            <a:grpSpLocks noGrp="1" noUngrp="1" noRot="1" noMove="1" noResize="1"/>
          </p:cNvGrpSpPr>
          <p:nvPr/>
        </p:nvGrpSpPr>
        <p:grpSpPr>
          <a:xfrm>
            <a:off x="881769" y="981175"/>
            <a:ext cx="10335744" cy="5437532"/>
            <a:chOff x="881769" y="981175"/>
            <a:chExt cx="10335744" cy="5437532"/>
          </a:xfrm>
        </p:grpSpPr>
        <p:graphicFrame>
          <p:nvGraphicFramePr>
            <p:cNvPr id="9" name="表 9">
              <a:extLst>
                <a:ext uri="{FF2B5EF4-FFF2-40B4-BE49-F238E27FC236}">
                  <a16:creationId xmlns:a16="http://schemas.microsoft.com/office/drawing/2014/main" id="{ADCF278A-3DF0-A13A-CF15-68CF39C17A91}"/>
                </a:ext>
              </a:extLst>
            </p:cNvPr>
            <p:cNvGraphicFramePr>
              <a:graphicFrameLocks noGrp="1" noDrilldown="1" noMove="1" noResize="1"/>
            </p:cNvGraphicFramePr>
            <p:nvPr>
              <p:extLst>
                <p:ext uri="{D42A27DB-BD31-4B8C-83A1-F6EECF244321}">
                  <p14:modId xmlns:p14="http://schemas.microsoft.com/office/powerpoint/2010/main" val="2583894638"/>
                </p:ext>
              </p:extLst>
            </p:nvPr>
          </p:nvGraphicFramePr>
          <p:xfrm>
            <a:off x="2368065" y="1800255"/>
            <a:ext cx="8849448" cy="3758567"/>
          </p:xfrm>
          <a:graphic>
            <a:graphicData uri="http://schemas.openxmlformats.org/drawingml/2006/table">
              <a:tbl>
                <a:tblPr firstRow="1" bandRow="1">
                  <a:tableStyleId>{5940675A-B579-460E-94D1-54222C63F5DA}</a:tableStyleId>
                </a:tblPr>
                <a:tblGrid>
                  <a:gridCol w="245818">
                    <a:extLst>
                      <a:ext uri="{9D8B030D-6E8A-4147-A177-3AD203B41FA5}">
                        <a16:colId xmlns:a16="http://schemas.microsoft.com/office/drawing/2014/main" val="3687292485"/>
                      </a:ext>
                    </a:extLst>
                  </a:gridCol>
                  <a:gridCol w="245818">
                    <a:extLst>
                      <a:ext uri="{9D8B030D-6E8A-4147-A177-3AD203B41FA5}">
                        <a16:colId xmlns:a16="http://schemas.microsoft.com/office/drawing/2014/main" val="1024637680"/>
                      </a:ext>
                    </a:extLst>
                  </a:gridCol>
                  <a:gridCol w="245818">
                    <a:extLst>
                      <a:ext uri="{9D8B030D-6E8A-4147-A177-3AD203B41FA5}">
                        <a16:colId xmlns:a16="http://schemas.microsoft.com/office/drawing/2014/main" val="2025158319"/>
                      </a:ext>
                    </a:extLst>
                  </a:gridCol>
                  <a:gridCol w="245818">
                    <a:extLst>
                      <a:ext uri="{9D8B030D-6E8A-4147-A177-3AD203B41FA5}">
                        <a16:colId xmlns:a16="http://schemas.microsoft.com/office/drawing/2014/main" val="1001080991"/>
                      </a:ext>
                    </a:extLst>
                  </a:gridCol>
                  <a:gridCol w="245818">
                    <a:extLst>
                      <a:ext uri="{9D8B030D-6E8A-4147-A177-3AD203B41FA5}">
                        <a16:colId xmlns:a16="http://schemas.microsoft.com/office/drawing/2014/main" val="1732781995"/>
                      </a:ext>
                    </a:extLst>
                  </a:gridCol>
                  <a:gridCol w="245818">
                    <a:extLst>
                      <a:ext uri="{9D8B030D-6E8A-4147-A177-3AD203B41FA5}">
                        <a16:colId xmlns:a16="http://schemas.microsoft.com/office/drawing/2014/main" val="2601800309"/>
                      </a:ext>
                    </a:extLst>
                  </a:gridCol>
                  <a:gridCol w="245818">
                    <a:extLst>
                      <a:ext uri="{9D8B030D-6E8A-4147-A177-3AD203B41FA5}">
                        <a16:colId xmlns:a16="http://schemas.microsoft.com/office/drawing/2014/main" val="3497212301"/>
                      </a:ext>
                    </a:extLst>
                  </a:gridCol>
                  <a:gridCol w="245818">
                    <a:extLst>
                      <a:ext uri="{9D8B030D-6E8A-4147-A177-3AD203B41FA5}">
                        <a16:colId xmlns:a16="http://schemas.microsoft.com/office/drawing/2014/main" val="1596171929"/>
                      </a:ext>
                    </a:extLst>
                  </a:gridCol>
                  <a:gridCol w="245818">
                    <a:extLst>
                      <a:ext uri="{9D8B030D-6E8A-4147-A177-3AD203B41FA5}">
                        <a16:colId xmlns:a16="http://schemas.microsoft.com/office/drawing/2014/main" val="2220810517"/>
                      </a:ext>
                    </a:extLst>
                  </a:gridCol>
                  <a:gridCol w="245818">
                    <a:extLst>
                      <a:ext uri="{9D8B030D-6E8A-4147-A177-3AD203B41FA5}">
                        <a16:colId xmlns:a16="http://schemas.microsoft.com/office/drawing/2014/main" val="1683356275"/>
                      </a:ext>
                    </a:extLst>
                  </a:gridCol>
                  <a:gridCol w="245818">
                    <a:extLst>
                      <a:ext uri="{9D8B030D-6E8A-4147-A177-3AD203B41FA5}">
                        <a16:colId xmlns:a16="http://schemas.microsoft.com/office/drawing/2014/main" val="2935202399"/>
                      </a:ext>
                    </a:extLst>
                  </a:gridCol>
                  <a:gridCol w="245818">
                    <a:extLst>
                      <a:ext uri="{9D8B030D-6E8A-4147-A177-3AD203B41FA5}">
                        <a16:colId xmlns:a16="http://schemas.microsoft.com/office/drawing/2014/main" val="2722160198"/>
                      </a:ext>
                    </a:extLst>
                  </a:gridCol>
                  <a:gridCol w="245818">
                    <a:extLst>
                      <a:ext uri="{9D8B030D-6E8A-4147-A177-3AD203B41FA5}">
                        <a16:colId xmlns:a16="http://schemas.microsoft.com/office/drawing/2014/main" val="84394438"/>
                      </a:ext>
                    </a:extLst>
                  </a:gridCol>
                  <a:gridCol w="245818">
                    <a:extLst>
                      <a:ext uri="{9D8B030D-6E8A-4147-A177-3AD203B41FA5}">
                        <a16:colId xmlns:a16="http://schemas.microsoft.com/office/drawing/2014/main" val="3721466012"/>
                      </a:ext>
                    </a:extLst>
                  </a:gridCol>
                  <a:gridCol w="245818">
                    <a:extLst>
                      <a:ext uri="{9D8B030D-6E8A-4147-A177-3AD203B41FA5}">
                        <a16:colId xmlns:a16="http://schemas.microsoft.com/office/drawing/2014/main" val="221314329"/>
                      </a:ext>
                    </a:extLst>
                  </a:gridCol>
                  <a:gridCol w="245818">
                    <a:extLst>
                      <a:ext uri="{9D8B030D-6E8A-4147-A177-3AD203B41FA5}">
                        <a16:colId xmlns:a16="http://schemas.microsoft.com/office/drawing/2014/main" val="1089203336"/>
                      </a:ext>
                    </a:extLst>
                  </a:gridCol>
                  <a:gridCol w="245818">
                    <a:extLst>
                      <a:ext uri="{9D8B030D-6E8A-4147-A177-3AD203B41FA5}">
                        <a16:colId xmlns:a16="http://schemas.microsoft.com/office/drawing/2014/main" val="3211782392"/>
                      </a:ext>
                    </a:extLst>
                  </a:gridCol>
                  <a:gridCol w="245818">
                    <a:extLst>
                      <a:ext uri="{9D8B030D-6E8A-4147-A177-3AD203B41FA5}">
                        <a16:colId xmlns:a16="http://schemas.microsoft.com/office/drawing/2014/main" val="3973220193"/>
                      </a:ext>
                    </a:extLst>
                  </a:gridCol>
                  <a:gridCol w="245818">
                    <a:extLst>
                      <a:ext uri="{9D8B030D-6E8A-4147-A177-3AD203B41FA5}">
                        <a16:colId xmlns:a16="http://schemas.microsoft.com/office/drawing/2014/main" val="2430085653"/>
                      </a:ext>
                    </a:extLst>
                  </a:gridCol>
                  <a:gridCol w="245818">
                    <a:extLst>
                      <a:ext uri="{9D8B030D-6E8A-4147-A177-3AD203B41FA5}">
                        <a16:colId xmlns:a16="http://schemas.microsoft.com/office/drawing/2014/main" val="2438892466"/>
                      </a:ext>
                    </a:extLst>
                  </a:gridCol>
                  <a:gridCol w="245818">
                    <a:extLst>
                      <a:ext uri="{9D8B030D-6E8A-4147-A177-3AD203B41FA5}">
                        <a16:colId xmlns:a16="http://schemas.microsoft.com/office/drawing/2014/main" val="992257513"/>
                      </a:ext>
                    </a:extLst>
                  </a:gridCol>
                  <a:gridCol w="245818">
                    <a:extLst>
                      <a:ext uri="{9D8B030D-6E8A-4147-A177-3AD203B41FA5}">
                        <a16:colId xmlns:a16="http://schemas.microsoft.com/office/drawing/2014/main" val="754667046"/>
                      </a:ext>
                    </a:extLst>
                  </a:gridCol>
                  <a:gridCol w="245818">
                    <a:extLst>
                      <a:ext uri="{9D8B030D-6E8A-4147-A177-3AD203B41FA5}">
                        <a16:colId xmlns:a16="http://schemas.microsoft.com/office/drawing/2014/main" val="3120426968"/>
                      </a:ext>
                    </a:extLst>
                  </a:gridCol>
                  <a:gridCol w="245818">
                    <a:extLst>
                      <a:ext uri="{9D8B030D-6E8A-4147-A177-3AD203B41FA5}">
                        <a16:colId xmlns:a16="http://schemas.microsoft.com/office/drawing/2014/main" val="1803173208"/>
                      </a:ext>
                    </a:extLst>
                  </a:gridCol>
                  <a:gridCol w="245818">
                    <a:extLst>
                      <a:ext uri="{9D8B030D-6E8A-4147-A177-3AD203B41FA5}">
                        <a16:colId xmlns:a16="http://schemas.microsoft.com/office/drawing/2014/main" val="3121377812"/>
                      </a:ext>
                    </a:extLst>
                  </a:gridCol>
                  <a:gridCol w="245818">
                    <a:extLst>
                      <a:ext uri="{9D8B030D-6E8A-4147-A177-3AD203B41FA5}">
                        <a16:colId xmlns:a16="http://schemas.microsoft.com/office/drawing/2014/main" val="195234627"/>
                      </a:ext>
                    </a:extLst>
                  </a:gridCol>
                  <a:gridCol w="245818">
                    <a:extLst>
                      <a:ext uri="{9D8B030D-6E8A-4147-A177-3AD203B41FA5}">
                        <a16:colId xmlns:a16="http://schemas.microsoft.com/office/drawing/2014/main" val="240776348"/>
                      </a:ext>
                    </a:extLst>
                  </a:gridCol>
                  <a:gridCol w="245818">
                    <a:extLst>
                      <a:ext uri="{9D8B030D-6E8A-4147-A177-3AD203B41FA5}">
                        <a16:colId xmlns:a16="http://schemas.microsoft.com/office/drawing/2014/main" val="81978899"/>
                      </a:ext>
                    </a:extLst>
                  </a:gridCol>
                  <a:gridCol w="245818">
                    <a:extLst>
                      <a:ext uri="{9D8B030D-6E8A-4147-A177-3AD203B41FA5}">
                        <a16:colId xmlns:a16="http://schemas.microsoft.com/office/drawing/2014/main" val="1132628269"/>
                      </a:ext>
                    </a:extLst>
                  </a:gridCol>
                  <a:gridCol w="245818">
                    <a:extLst>
                      <a:ext uri="{9D8B030D-6E8A-4147-A177-3AD203B41FA5}">
                        <a16:colId xmlns:a16="http://schemas.microsoft.com/office/drawing/2014/main" val="1152222106"/>
                      </a:ext>
                    </a:extLst>
                  </a:gridCol>
                  <a:gridCol w="245818">
                    <a:extLst>
                      <a:ext uri="{9D8B030D-6E8A-4147-A177-3AD203B41FA5}">
                        <a16:colId xmlns:a16="http://schemas.microsoft.com/office/drawing/2014/main" val="1292772067"/>
                      </a:ext>
                    </a:extLst>
                  </a:gridCol>
                  <a:gridCol w="245818">
                    <a:extLst>
                      <a:ext uri="{9D8B030D-6E8A-4147-A177-3AD203B41FA5}">
                        <a16:colId xmlns:a16="http://schemas.microsoft.com/office/drawing/2014/main" val="438122042"/>
                      </a:ext>
                    </a:extLst>
                  </a:gridCol>
                  <a:gridCol w="245818">
                    <a:extLst>
                      <a:ext uri="{9D8B030D-6E8A-4147-A177-3AD203B41FA5}">
                        <a16:colId xmlns:a16="http://schemas.microsoft.com/office/drawing/2014/main" val="194897582"/>
                      </a:ext>
                    </a:extLst>
                  </a:gridCol>
                  <a:gridCol w="245818">
                    <a:extLst>
                      <a:ext uri="{9D8B030D-6E8A-4147-A177-3AD203B41FA5}">
                        <a16:colId xmlns:a16="http://schemas.microsoft.com/office/drawing/2014/main" val="1201169693"/>
                      </a:ext>
                    </a:extLst>
                  </a:gridCol>
                  <a:gridCol w="245818">
                    <a:extLst>
                      <a:ext uri="{9D8B030D-6E8A-4147-A177-3AD203B41FA5}">
                        <a16:colId xmlns:a16="http://schemas.microsoft.com/office/drawing/2014/main" val="600057644"/>
                      </a:ext>
                    </a:extLst>
                  </a:gridCol>
                  <a:gridCol w="245818">
                    <a:extLst>
                      <a:ext uri="{9D8B030D-6E8A-4147-A177-3AD203B41FA5}">
                        <a16:colId xmlns:a16="http://schemas.microsoft.com/office/drawing/2014/main" val="3000680738"/>
                      </a:ext>
                    </a:extLst>
                  </a:gridCol>
                </a:tblGrid>
                <a:tr h="3758567">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bg1">
                            <a:lumMod val="85000"/>
                          </a:schemeClr>
                        </a:solidFill>
                        <a:prstDash val="sysDot"/>
                        <a:round/>
                        <a:headEnd type="none" w="med" len="med"/>
                        <a:tailEnd type="none" w="med" len="med"/>
                      </a:lnL>
                      <a:lnR w="12700" cap="flat" cmpd="sng" algn="ctr">
                        <a:solidFill>
                          <a:schemeClr val="bg1">
                            <a:lumMod val="85000"/>
                          </a:schemeClr>
                        </a:solidFill>
                        <a:prstDash val="sysDot"/>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61938953"/>
                    </a:ext>
                  </a:extLst>
                </a:tr>
              </a:tbl>
            </a:graphicData>
          </a:graphic>
        </p:graphicFrame>
        <p:sp>
          <p:nvSpPr>
            <p:cNvPr id="154" name="TextBox 27">
              <a:extLst>
                <a:ext uri="{FF2B5EF4-FFF2-40B4-BE49-F238E27FC236}">
                  <a16:creationId xmlns:a16="http://schemas.microsoft.com/office/drawing/2014/main" id="{F79AE88E-673F-4C51-BF05-7680E6A0A6BD}"/>
                </a:ext>
              </a:extLst>
            </p:cNvPr>
            <p:cNvSpPr txBox="1">
              <a:spLocks noGrp="1" noRot="1" noMove="1" noResize="1" noEditPoints="1" noAdjustHandles="1" noChangeArrowheads="1" noChangeShapeType="1"/>
            </p:cNvSpPr>
            <p:nvPr/>
          </p:nvSpPr>
          <p:spPr>
            <a:xfrm>
              <a:off x="908079" y="981175"/>
              <a:ext cx="1410713" cy="389425"/>
            </a:xfrm>
            <a:prstGeom prst="rect">
              <a:avLst/>
            </a:prstGeom>
            <a:solidFill>
              <a:schemeClr val="bg1">
                <a:lumMod val="85000"/>
                <a:alpha val="50000"/>
              </a:schemeClr>
            </a:solidFill>
          </p:spPr>
          <p:txBody>
            <a:bodyPr wrap="square" rtlCol="0" anchor="ctr" anchorCtr="0">
              <a:noAutofit/>
            </a:bodyPr>
            <a:lstStyle/>
            <a:p>
              <a:pPr algn="ctr"/>
              <a:r>
                <a:rPr lang="ja-JP" altLang="en-US" sz="1100" b="1" dirty="0">
                  <a:solidFill>
                    <a:srgbClr val="FF0000"/>
                  </a:solidFill>
                  <a:latin typeface="HGSｺﾞｼｯｸM" panose="020B0600000000000000" pitchFamily="50" charset="-128"/>
                  <a:ea typeface="HGSｺﾞｼｯｸM" panose="020B0600000000000000" pitchFamily="50" charset="-128"/>
                  <a:cs typeface="Calibri" panose="020F0502020204030204" pitchFamily="34" charset="0"/>
                </a:rPr>
                <a:t>★</a:t>
              </a: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年度</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158" name="TextBox 27">
              <a:extLst>
                <a:ext uri="{FF2B5EF4-FFF2-40B4-BE49-F238E27FC236}">
                  <a16:creationId xmlns:a16="http://schemas.microsoft.com/office/drawing/2014/main" id="{92370790-6490-474F-9D6F-17761332AD44}"/>
                </a:ext>
              </a:extLst>
            </p:cNvPr>
            <p:cNvSpPr txBox="1">
              <a:spLocks noGrp="1" noRot="1" noMove="1" noResize="1" noEditPoints="1" noAdjustHandles="1" noChangeArrowheads="1" noChangeShapeType="1"/>
            </p:cNvSpPr>
            <p:nvPr/>
          </p:nvSpPr>
          <p:spPr>
            <a:xfrm>
              <a:off x="899026" y="1417328"/>
              <a:ext cx="1410713" cy="356823"/>
            </a:xfrm>
            <a:prstGeom prst="rect">
              <a:avLst/>
            </a:prstGeom>
            <a:solidFill>
              <a:schemeClr val="bg1">
                <a:lumMod val="85000"/>
                <a:alpha val="50000"/>
              </a:schemeClr>
            </a:solidFill>
          </p:spPr>
          <p:txBody>
            <a:bodyPr wrap="square" rtlCol="0" anchor="ctr" anchorCtr="0">
              <a:noAutofit/>
            </a:bodyPr>
            <a:lstStyle/>
            <a:p>
              <a:pPr algn="ctr"/>
              <a:r>
                <a:rPr lang="ja-JP" altLang="en-US" sz="1100" b="1" dirty="0">
                  <a:solidFill>
                    <a:srgbClr val="FF0000"/>
                  </a:solidFill>
                  <a:latin typeface="HGSｺﾞｼｯｸM" panose="020B0600000000000000" pitchFamily="50" charset="-128"/>
                  <a:ea typeface="HGSｺﾞｼｯｸM" panose="020B0600000000000000" pitchFamily="50" charset="-128"/>
                  <a:cs typeface="Calibri" panose="020F0502020204030204" pitchFamily="34" charset="0"/>
                </a:rPr>
                <a:t>★</a:t>
              </a: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月</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p:txBody>
        </p:sp>
        <p:graphicFrame>
          <p:nvGraphicFramePr>
            <p:cNvPr id="160" name="Table 6">
              <a:extLst>
                <a:ext uri="{FF2B5EF4-FFF2-40B4-BE49-F238E27FC236}">
                  <a16:creationId xmlns:a16="http://schemas.microsoft.com/office/drawing/2014/main" id="{CA7F453A-81DD-41EB-8FE2-C56CF9822F0F}"/>
                </a:ext>
              </a:extLst>
            </p:cNvPr>
            <p:cNvGraphicFramePr>
              <a:graphicFrameLocks noGrp="1" noDrilldown="1" noMove="1" noResize="1"/>
            </p:cNvGraphicFramePr>
            <p:nvPr>
              <p:extLst>
                <p:ext uri="{D42A27DB-BD31-4B8C-83A1-F6EECF244321}">
                  <p14:modId xmlns:p14="http://schemas.microsoft.com/office/powerpoint/2010/main" val="1104596591"/>
                </p:ext>
              </p:extLst>
            </p:nvPr>
          </p:nvGraphicFramePr>
          <p:xfrm>
            <a:off x="2368066" y="1430755"/>
            <a:ext cx="8831484" cy="327384"/>
          </p:xfrm>
          <a:graphic>
            <a:graphicData uri="http://schemas.openxmlformats.org/drawingml/2006/table">
              <a:tbl>
                <a:tblPr firstRow="1" bandRow="1">
                  <a:tableStyleId>{5940675A-B579-460E-94D1-54222C63F5DA}</a:tableStyleId>
                </a:tblPr>
                <a:tblGrid>
                  <a:gridCol w="245319">
                    <a:extLst>
                      <a:ext uri="{9D8B030D-6E8A-4147-A177-3AD203B41FA5}">
                        <a16:colId xmlns:a16="http://schemas.microsoft.com/office/drawing/2014/main" val="2369596526"/>
                      </a:ext>
                    </a:extLst>
                  </a:gridCol>
                  <a:gridCol w="245319">
                    <a:extLst>
                      <a:ext uri="{9D8B030D-6E8A-4147-A177-3AD203B41FA5}">
                        <a16:colId xmlns:a16="http://schemas.microsoft.com/office/drawing/2014/main" val="642791754"/>
                      </a:ext>
                    </a:extLst>
                  </a:gridCol>
                  <a:gridCol w="245319">
                    <a:extLst>
                      <a:ext uri="{9D8B030D-6E8A-4147-A177-3AD203B41FA5}">
                        <a16:colId xmlns:a16="http://schemas.microsoft.com/office/drawing/2014/main" val="751530576"/>
                      </a:ext>
                    </a:extLst>
                  </a:gridCol>
                  <a:gridCol w="245319">
                    <a:extLst>
                      <a:ext uri="{9D8B030D-6E8A-4147-A177-3AD203B41FA5}">
                        <a16:colId xmlns:a16="http://schemas.microsoft.com/office/drawing/2014/main" val="3052323970"/>
                      </a:ext>
                    </a:extLst>
                  </a:gridCol>
                  <a:gridCol w="245319">
                    <a:extLst>
                      <a:ext uri="{9D8B030D-6E8A-4147-A177-3AD203B41FA5}">
                        <a16:colId xmlns:a16="http://schemas.microsoft.com/office/drawing/2014/main" val="2180238360"/>
                      </a:ext>
                    </a:extLst>
                  </a:gridCol>
                  <a:gridCol w="245319">
                    <a:extLst>
                      <a:ext uri="{9D8B030D-6E8A-4147-A177-3AD203B41FA5}">
                        <a16:colId xmlns:a16="http://schemas.microsoft.com/office/drawing/2014/main" val="3122880622"/>
                      </a:ext>
                    </a:extLst>
                  </a:gridCol>
                  <a:gridCol w="245319">
                    <a:extLst>
                      <a:ext uri="{9D8B030D-6E8A-4147-A177-3AD203B41FA5}">
                        <a16:colId xmlns:a16="http://schemas.microsoft.com/office/drawing/2014/main" val="3583048652"/>
                      </a:ext>
                    </a:extLst>
                  </a:gridCol>
                  <a:gridCol w="245319">
                    <a:extLst>
                      <a:ext uri="{9D8B030D-6E8A-4147-A177-3AD203B41FA5}">
                        <a16:colId xmlns:a16="http://schemas.microsoft.com/office/drawing/2014/main" val="1046876773"/>
                      </a:ext>
                    </a:extLst>
                  </a:gridCol>
                  <a:gridCol w="245319">
                    <a:extLst>
                      <a:ext uri="{9D8B030D-6E8A-4147-A177-3AD203B41FA5}">
                        <a16:colId xmlns:a16="http://schemas.microsoft.com/office/drawing/2014/main" val="930450377"/>
                      </a:ext>
                    </a:extLst>
                  </a:gridCol>
                  <a:gridCol w="245319">
                    <a:extLst>
                      <a:ext uri="{9D8B030D-6E8A-4147-A177-3AD203B41FA5}">
                        <a16:colId xmlns:a16="http://schemas.microsoft.com/office/drawing/2014/main" val="2193471705"/>
                      </a:ext>
                    </a:extLst>
                  </a:gridCol>
                  <a:gridCol w="245319">
                    <a:extLst>
                      <a:ext uri="{9D8B030D-6E8A-4147-A177-3AD203B41FA5}">
                        <a16:colId xmlns:a16="http://schemas.microsoft.com/office/drawing/2014/main" val="798202483"/>
                      </a:ext>
                    </a:extLst>
                  </a:gridCol>
                  <a:gridCol w="245319">
                    <a:extLst>
                      <a:ext uri="{9D8B030D-6E8A-4147-A177-3AD203B41FA5}">
                        <a16:colId xmlns:a16="http://schemas.microsoft.com/office/drawing/2014/main" val="1789649673"/>
                      </a:ext>
                    </a:extLst>
                  </a:gridCol>
                  <a:gridCol w="245319">
                    <a:extLst>
                      <a:ext uri="{9D8B030D-6E8A-4147-A177-3AD203B41FA5}">
                        <a16:colId xmlns:a16="http://schemas.microsoft.com/office/drawing/2014/main" val="1506391891"/>
                      </a:ext>
                    </a:extLst>
                  </a:gridCol>
                  <a:gridCol w="245319">
                    <a:extLst>
                      <a:ext uri="{9D8B030D-6E8A-4147-A177-3AD203B41FA5}">
                        <a16:colId xmlns:a16="http://schemas.microsoft.com/office/drawing/2014/main" val="1637519441"/>
                      </a:ext>
                    </a:extLst>
                  </a:gridCol>
                  <a:gridCol w="245319">
                    <a:extLst>
                      <a:ext uri="{9D8B030D-6E8A-4147-A177-3AD203B41FA5}">
                        <a16:colId xmlns:a16="http://schemas.microsoft.com/office/drawing/2014/main" val="1810056255"/>
                      </a:ext>
                    </a:extLst>
                  </a:gridCol>
                  <a:gridCol w="245319">
                    <a:extLst>
                      <a:ext uri="{9D8B030D-6E8A-4147-A177-3AD203B41FA5}">
                        <a16:colId xmlns:a16="http://schemas.microsoft.com/office/drawing/2014/main" val="295184239"/>
                      </a:ext>
                    </a:extLst>
                  </a:gridCol>
                  <a:gridCol w="245319">
                    <a:extLst>
                      <a:ext uri="{9D8B030D-6E8A-4147-A177-3AD203B41FA5}">
                        <a16:colId xmlns:a16="http://schemas.microsoft.com/office/drawing/2014/main" val="3777071056"/>
                      </a:ext>
                    </a:extLst>
                  </a:gridCol>
                  <a:gridCol w="245319">
                    <a:extLst>
                      <a:ext uri="{9D8B030D-6E8A-4147-A177-3AD203B41FA5}">
                        <a16:colId xmlns:a16="http://schemas.microsoft.com/office/drawing/2014/main" val="1816290883"/>
                      </a:ext>
                    </a:extLst>
                  </a:gridCol>
                  <a:gridCol w="245319">
                    <a:extLst>
                      <a:ext uri="{9D8B030D-6E8A-4147-A177-3AD203B41FA5}">
                        <a16:colId xmlns:a16="http://schemas.microsoft.com/office/drawing/2014/main" val="2720004917"/>
                      </a:ext>
                    </a:extLst>
                  </a:gridCol>
                  <a:gridCol w="245319">
                    <a:extLst>
                      <a:ext uri="{9D8B030D-6E8A-4147-A177-3AD203B41FA5}">
                        <a16:colId xmlns:a16="http://schemas.microsoft.com/office/drawing/2014/main" val="1892331873"/>
                      </a:ext>
                    </a:extLst>
                  </a:gridCol>
                  <a:gridCol w="245319">
                    <a:extLst>
                      <a:ext uri="{9D8B030D-6E8A-4147-A177-3AD203B41FA5}">
                        <a16:colId xmlns:a16="http://schemas.microsoft.com/office/drawing/2014/main" val="1125327537"/>
                      </a:ext>
                    </a:extLst>
                  </a:gridCol>
                  <a:gridCol w="245319">
                    <a:extLst>
                      <a:ext uri="{9D8B030D-6E8A-4147-A177-3AD203B41FA5}">
                        <a16:colId xmlns:a16="http://schemas.microsoft.com/office/drawing/2014/main" val="1549839559"/>
                      </a:ext>
                    </a:extLst>
                  </a:gridCol>
                  <a:gridCol w="245319">
                    <a:extLst>
                      <a:ext uri="{9D8B030D-6E8A-4147-A177-3AD203B41FA5}">
                        <a16:colId xmlns:a16="http://schemas.microsoft.com/office/drawing/2014/main" val="2662619104"/>
                      </a:ext>
                    </a:extLst>
                  </a:gridCol>
                  <a:gridCol w="245319">
                    <a:extLst>
                      <a:ext uri="{9D8B030D-6E8A-4147-A177-3AD203B41FA5}">
                        <a16:colId xmlns:a16="http://schemas.microsoft.com/office/drawing/2014/main" val="2107120564"/>
                      </a:ext>
                    </a:extLst>
                  </a:gridCol>
                  <a:gridCol w="245319">
                    <a:extLst>
                      <a:ext uri="{9D8B030D-6E8A-4147-A177-3AD203B41FA5}">
                        <a16:colId xmlns:a16="http://schemas.microsoft.com/office/drawing/2014/main" val="721657002"/>
                      </a:ext>
                    </a:extLst>
                  </a:gridCol>
                  <a:gridCol w="245319">
                    <a:extLst>
                      <a:ext uri="{9D8B030D-6E8A-4147-A177-3AD203B41FA5}">
                        <a16:colId xmlns:a16="http://schemas.microsoft.com/office/drawing/2014/main" val="3785026314"/>
                      </a:ext>
                    </a:extLst>
                  </a:gridCol>
                  <a:gridCol w="245319">
                    <a:extLst>
                      <a:ext uri="{9D8B030D-6E8A-4147-A177-3AD203B41FA5}">
                        <a16:colId xmlns:a16="http://schemas.microsoft.com/office/drawing/2014/main" val="2404755674"/>
                      </a:ext>
                    </a:extLst>
                  </a:gridCol>
                  <a:gridCol w="245319">
                    <a:extLst>
                      <a:ext uri="{9D8B030D-6E8A-4147-A177-3AD203B41FA5}">
                        <a16:colId xmlns:a16="http://schemas.microsoft.com/office/drawing/2014/main" val="2584178494"/>
                      </a:ext>
                    </a:extLst>
                  </a:gridCol>
                  <a:gridCol w="245319">
                    <a:extLst>
                      <a:ext uri="{9D8B030D-6E8A-4147-A177-3AD203B41FA5}">
                        <a16:colId xmlns:a16="http://schemas.microsoft.com/office/drawing/2014/main" val="490293813"/>
                      </a:ext>
                    </a:extLst>
                  </a:gridCol>
                  <a:gridCol w="245319">
                    <a:extLst>
                      <a:ext uri="{9D8B030D-6E8A-4147-A177-3AD203B41FA5}">
                        <a16:colId xmlns:a16="http://schemas.microsoft.com/office/drawing/2014/main" val="2646831612"/>
                      </a:ext>
                    </a:extLst>
                  </a:gridCol>
                  <a:gridCol w="245319">
                    <a:extLst>
                      <a:ext uri="{9D8B030D-6E8A-4147-A177-3AD203B41FA5}">
                        <a16:colId xmlns:a16="http://schemas.microsoft.com/office/drawing/2014/main" val="45418734"/>
                      </a:ext>
                    </a:extLst>
                  </a:gridCol>
                  <a:gridCol w="245319">
                    <a:extLst>
                      <a:ext uri="{9D8B030D-6E8A-4147-A177-3AD203B41FA5}">
                        <a16:colId xmlns:a16="http://schemas.microsoft.com/office/drawing/2014/main" val="2537029211"/>
                      </a:ext>
                    </a:extLst>
                  </a:gridCol>
                  <a:gridCol w="245319">
                    <a:extLst>
                      <a:ext uri="{9D8B030D-6E8A-4147-A177-3AD203B41FA5}">
                        <a16:colId xmlns:a16="http://schemas.microsoft.com/office/drawing/2014/main" val="1059455453"/>
                      </a:ext>
                    </a:extLst>
                  </a:gridCol>
                  <a:gridCol w="245319">
                    <a:extLst>
                      <a:ext uri="{9D8B030D-6E8A-4147-A177-3AD203B41FA5}">
                        <a16:colId xmlns:a16="http://schemas.microsoft.com/office/drawing/2014/main" val="2427235003"/>
                      </a:ext>
                    </a:extLst>
                  </a:gridCol>
                  <a:gridCol w="245319">
                    <a:extLst>
                      <a:ext uri="{9D8B030D-6E8A-4147-A177-3AD203B41FA5}">
                        <a16:colId xmlns:a16="http://schemas.microsoft.com/office/drawing/2014/main" val="627734129"/>
                      </a:ext>
                    </a:extLst>
                  </a:gridCol>
                  <a:gridCol w="245319">
                    <a:extLst>
                      <a:ext uri="{9D8B030D-6E8A-4147-A177-3AD203B41FA5}">
                        <a16:colId xmlns:a16="http://schemas.microsoft.com/office/drawing/2014/main" val="3198348455"/>
                      </a:ext>
                    </a:extLst>
                  </a:gridCol>
                </a:tblGrid>
                <a:tr h="327384">
                  <a:tc>
                    <a:txBody>
                      <a:bodyPr/>
                      <a:lstStyle/>
                      <a:p>
                        <a:pPr algn="ctr"/>
                        <a:r>
                          <a:rPr kumimoji="1" lang="en-US" altLang="ja-JP" sz="900" dirty="0">
                            <a:latin typeface="HGSｺﾞｼｯｸM" panose="020B0600000000000000" pitchFamily="50" charset="-128"/>
                            <a:ea typeface="HGSｺﾞｼｯｸM" panose="020B0600000000000000" pitchFamily="50" charset="-128"/>
                          </a:rPr>
                          <a:t>4</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5</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6</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7</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8</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9</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10</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11</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12</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1</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2</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3</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4</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5</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6</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7</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8</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9</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10</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11</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12</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1</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2</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3</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4</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5</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6</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7</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8</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9</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10</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11</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12</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a:latin typeface="HGSｺﾞｼｯｸM" panose="020B0600000000000000" pitchFamily="50" charset="-128"/>
                            <a:ea typeface="HGSｺﾞｼｯｸM" panose="020B0600000000000000" pitchFamily="50" charset="-128"/>
                          </a:rPr>
                          <a:t>1</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a:latin typeface="HGSｺﾞｼｯｸM" panose="020B0600000000000000" pitchFamily="50" charset="-128"/>
                            <a:ea typeface="HGSｺﾞｼｯｸM" panose="020B0600000000000000" pitchFamily="50" charset="-128"/>
                          </a:rPr>
                          <a:t>2</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tc>
                    <a:txBody>
                      <a:bodyPr/>
                      <a:lstStyle/>
                      <a:p>
                        <a:pPr algn="ctr"/>
                        <a:r>
                          <a:rPr kumimoji="1" lang="en-US" altLang="ja-JP" sz="900" dirty="0">
                            <a:latin typeface="HGSｺﾞｼｯｸM" panose="020B0600000000000000" pitchFamily="50" charset="-128"/>
                            <a:ea typeface="HGSｺﾞｼｯｸM" panose="020B0600000000000000" pitchFamily="50" charset="-128"/>
                          </a:rPr>
                          <a:t>3</a:t>
                        </a:r>
                        <a:endParaRPr kumimoji="1" lang="ja-JP" altLang="en-US" sz="900" dirty="0">
                          <a:latin typeface="HGSｺﾞｼｯｸM" panose="020B0600000000000000" pitchFamily="50" charset="-128"/>
                          <a:ea typeface="HGSｺﾞｼｯｸM" panose="020B0600000000000000" pitchFamily="50" charset="-128"/>
                        </a:endParaRPr>
                      </a:p>
                    </a:txBody>
                    <a:tcPr marL="0" marR="0" anchor="ctr"/>
                  </a:tc>
                  <a:extLst>
                    <a:ext uri="{0D108BD9-81ED-4DB2-BD59-A6C34878D82A}">
                      <a16:rowId xmlns:a16="http://schemas.microsoft.com/office/drawing/2014/main" val="925406656"/>
                    </a:ext>
                  </a:extLst>
                </a:tr>
              </a:tbl>
            </a:graphicData>
          </a:graphic>
        </p:graphicFrame>
        <p:sp>
          <p:nvSpPr>
            <p:cNvPr id="161" name="TextBox 27">
              <a:extLst>
                <a:ext uri="{FF2B5EF4-FFF2-40B4-BE49-F238E27FC236}">
                  <a16:creationId xmlns:a16="http://schemas.microsoft.com/office/drawing/2014/main" id="{0E5C4B1C-C897-47CC-BA96-63402665A561}"/>
                </a:ext>
              </a:extLst>
            </p:cNvPr>
            <p:cNvSpPr txBox="1">
              <a:spLocks noGrp="1" noRot="1" noMove="1" noResize="1" noEditPoints="1" noAdjustHandles="1" noChangeArrowheads="1" noChangeShapeType="1"/>
            </p:cNvSpPr>
            <p:nvPr/>
          </p:nvSpPr>
          <p:spPr>
            <a:xfrm>
              <a:off x="899026" y="2479938"/>
              <a:ext cx="1410713" cy="665322"/>
            </a:xfrm>
            <a:prstGeom prst="rect">
              <a:avLst/>
            </a:prstGeom>
            <a:solidFill>
              <a:schemeClr val="bg1">
                <a:lumMod val="85000"/>
                <a:alpha val="50000"/>
              </a:schemeClr>
            </a:solidFill>
          </p:spPr>
          <p:txBody>
            <a:bodyPr wrap="square" rtlCol="0" anchor="ctr" anchorCtr="0">
              <a:noAutofit/>
            </a:bodyPr>
            <a:lstStyle/>
            <a:p>
              <a:pPr algn="ct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対象国の動向</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164" name="TextBox 27">
              <a:extLst>
                <a:ext uri="{FF2B5EF4-FFF2-40B4-BE49-F238E27FC236}">
                  <a16:creationId xmlns:a16="http://schemas.microsoft.com/office/drawing/2014/main" id="{FDAC2218-979A-4994-A04A-45714743D03C}"/>
                </a:ext>
              </a:extLst>
            </p:cNvPr>
            <p:cNvSpPr txBox="1">
              <a:spLocks noGrp="1" noRot="1" noMove="1" noResize="1" noEditPoints="1" noAdjustHandles="1" noChangeArrowheads="1" noChangeShapeType="1"/>
            </p:cNvSpPr>
            <p:nvPr/>
          </p:nvSpPr>
          <p:spPr>
            <a:xfrm>
              <a:off x="881769" y="3822466"/>
              <a:ext cx="1410713" cy="843882"/>
            </a:xfrm>
            <a:prstGeom prst="rect">
              <a:avLst/>
            </a:prstGeom>
            <a:solidFill>
              <a:schemeClr val="bg1">
                <a:lumMod val="85000"/>
                <a:alpha val="50000"/>
              </a:schemeClr>
            </a:solidFill>
          </p:spPr>
          <p:txBody>
            <a:bodyPr wrap="square" rtlCol="0" anchor="ctr" anchorCtr="0">
              <a:noAutofit/>
            </a:bodyPr>
            <a:lstStyle/>
            <a:p>
              <a:pPr algn="ctr"/>
              <a:r>
                <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rPr>
                <a:t>B</a:t>
              </a: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向け</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a:p>
              <a:pPr algn="ct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プロモーション</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a:p>
              <a:pPr algn="ctr"/>
              <a:r>
                <a:rPr lang="ja-JP" altLang="en-US" sz="1100" b="1">
                  <a:latin typeface="HGSｺﾞｼｯｸM" panose="020B0600000000000000" pitchFamily="50" charset="-128"/>
                  <a:ea typeface="HGSｺﾞｼｯｸM" panose="020B0600000000000000" pitchFamily="50" charset="-128"/>
                  <a:cs typeface="Calibri" panose="020F0502020204030204" pitchFamily="34" charset="0"/>
                </a:rPr>
                <a:t>（</a:t>
              </a:r>
              <a:r>
                <a:rPr lang="en-US" altLang="ja-JP" sz="1100" b="1">
                  <a:latin typeface="HGSｺﾞｼｯｸM" panose="020B0600000000000000" pitchFamily="50" charset="-128"/>
                  <a:ea typeface="HGSｺﾞｼｯｸM" panose="020B0600000000000000" pitchFamily="50" charset="-128"/>
                  <a:cs typeface="Calibri" panose="020F0502020204030204" pitchFamily="34" charset="0"/>
                </a:rPr>
                <a:t>※</a:t>
              </a:r>
              <a:r>
                <a:rPr lang="ja-JP" altLang="en-US" sz="1100" b="1">
                  <a:latin typeface="HGSｺﾞｼｯｸM" panose="020B0600000000000000" pitchFamily="50" charset="-128"/>
                  <a:ea typeface="HGSｺﾞｼｯｸM" panose="020B0600000000000000" pitchFamily="50" charset="-128"/>
                  <a:cs typeface="Calibri" panose="020F0502020204030204" pitchFamily="34" charset="0"/>
                </a:rPr>
                <a:t>）</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182" name="TextBox 27">
              <a:extLst>
                <a:ext uri="{FF2B5EF4-FFF2-40B4-BE49-F238E27FC236}">
                  <a16:creationId xmlns:a16="http://schemas.microsoft.com/office/drawing/2014/main" id="{C1D87B6D-9BBC-472A-95F8-C56D80EFFD1A}"/>
                </a:ext>
              </a:extLst>
            </p:cNvPr>
            <p:cNvSpPr txBox="1">
              <a:spLocks noGrp="1" noRot="1" noMove="1" noResize="1" noEditPoints="1" noAdjustHandles="1" noChangeArrowheads="1" noChangeShapeType="1"/>
            </p:cNvSpPr>
            <p:nvPr/>
          </p:nvSpPr>
          <p:spPr>
            <a:xfrm>
              <a:off x="886832" y="5619454"/>
              <a:ext cx="1410713" cy="783452"/>
            </a:xfrm>
            <a:prstGeom prst="rect">
              <a:avLst/>
            </a:prstGeom>
            <a:solidFill>
              <a:schemeClr val="bg1">
                <a:lumMod val="85000"/>
                <a:alpha val="50000"/>
              </a:schemeClr>
            </a:solidFill>
          </p:spPr>
          <p:txBody>
            <a:bodyPr wrap="square" rtlCol="0" anchor="ctr" anchorCtr="0">
              <a:noAutofit/>
            </a:bodyPr>
            <a:lstStyle/>
            <a:p>
              <a:pPr algn="ct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目標値</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a:p>
              <a:pPr algn="ct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延べ宿泊者数</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a:p>
              <a:pPr algn="ct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a:t>
              </a:r>
              <a:r>
                <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rPr>
                <a:t>2019</a:t>
              </a: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年比）</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185" name="TextBox 27">
              <a:extLst>
                <a:ext uri="{FF2B5EF4-FFF2-40B4-BE49-F238E27FC236}">
                  <a16:creationId xmlns:a16="http://schemas.microsoft.com/office/drawing/2014/main" id="{4F3BDD3E-F6C4-45DB-A7C1-509E9796EDF8}"/>
                </a:ext>
              </a:extLst>
            </p:cNvPr>
            <p:cNvSpPr txBox="1">
              <a:spLocks noGrp="1" noRot="1" noMove="1" noResize="1" noEditPoints="1" noAdjustHandles="1" noChangeArrowheads="1" noChangeShapeType="1"/>
            </p:cNvSpPr>
            <p:nvPr/>
          </p:nvSpPr>
          <p:spPr>
            <a:xfrm>
              <a:off x="5302965" y="5642086"/>
              <a:ext cx="2954593" cy="776621"/>
            </a:xfrm>
            <a:prstGeom prst="rect">
              <a:avLst/>
            </a:prstGeom>
            <a:solidFill>
              <a:schemeClr val="bg1">
                <a:lumMod val="85000"/>
                <a:alpha val="50000"/>
              </a:schemeClr>
            </a:solidFill>
          </p:spPr>
          <p:txBody>
            <a:bodyPr wrap="square" rtlCol="0" anchor="ctr" anchorCtr="0">
              <a:noAutofit/>
            </a:bodyPr>
            <a:lstStyle/>
            <a:p>
              <a:pPr lvl="0" algn="ctr"/>
              <a:r>
                <a:rPr lang="ja-JP" altLang="en-US" sz="1400" b="1" dirty="0">
                  <a:solidFill>
                    <a:prstClr val="black"/>
                  </a:solidFill>
                  <a:latin typeface="HGSｺﾞｼｯｸM" panose="020B0600000000000000" pitchFamily="50" charset="-128"/>
                  <a:ea typeface="HGSｺﾞｼｯｸM" panose="020B0600000000000000" pitchFamily="50" charset="-128"/>
                  <a:cs typeface="Calibri" panose="020F0502020204030204" pitchFamily="34" charset="0"/>
                </a:rPr>
                <a:t>送客：〇〇〇〇名</a:t>
              </a:r>
              <a:br>
                <a:rPr lang="en-US" altLang="ja-JP" sz="1400" b="1" dirty="0">
                  <a:solidFill>
                    <a:prstClr val="black"/>
                  </a:solidFill>
                  <a:latin typeface="HGSｺﾞｼｯｸM" panose="020B0600000000000000" pitchFamily="50" charset="-128"/>
                  <a:ea typeface="HGSｺﾞｼｯｸM" panose="020B0600000000000000" pitchFamily="50" charset="-128"/>
                  <a:cs typeface="Calibri" panose="020F0502020204030204" pitchFamily="34" charset="0"/>
                </a:rPr>
              </a:br>
              <a:r>
                <a:rPr lang="ja-JP" altLang="en-US" sz="1400" b="1" dirty="0">
                  <a:solidFill>
                    <a:prstClr val="black"/>
                  </a:solidFill>
                  <a:latin typeface="HGSｺﾞｼｯｸM" panose="020B0600000000000000" pitchFamily="50" charset="-128"/>
                  <a:ea typeface="HGSｺﾞｼｯｸM" panose="020B0600000000000000" pitchFamily="50" charset="-128"/>
                  <a:cs typeface="Calibri" panose="020F0502020204030204" pitchFamily="34" charset="0"/>
                </a:rPr>
                <a:t>対比：〇〇％</a:t>
              </a:r>
              <a:endParaRPr lang="en-US" altLang="ja-JP" sz="1400" b="1" dirty="0">
                <a:solidFill>
                  <a:prstClr val="black"/>
                </a:solidFill>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214" name="TextBox 27">
              <a:extLst>
                <a:ext uri="{FF2B5EF4-FFF2-40B4-BE49-F238E27FC236}">
                  <a16:creationId xmlns:a16="http://schemas.microsoft.com/office/drawing/2014/main" id="{66C92718-1917-4AA6-B6F4-1243ADAA92BE}"/>
                </a:ext>
              </a:extLst>
            </p:cNvPr>
            <p:cNvSpPr txBox="1">
              <a:spLocks noGrp="1" noRot="1" noMove="1" noResize="1" noEditPoints="1" noAdjustHandles="1" noChangeArrowheads="1" noChangeShapeType="1"/>
            </p:cNvSpPr>
            <p:nvPr/>
          </p:nvSpPr>
          <p:spPr>
            <a:xfrm>
              <a:off x="897534" y="3187077"/>
              <a:ext cx="1410713" cy="589452"/>
            </a:xfrm>
            <a:prstGeom prst="rect">
              <a:avLst/>
            </a:prstGeom>
            <a:solidFill>
              <a:schemeClr val="bg1">
                <a:lumMod val="85000"/>
                <a:alpha val="50000"/>
              </a:schemeClr>
            </a:solidFill>
          </p:spPr>
          <p:txBody>
            <a:bodyPr wrap="square" rtlCol="0" anchor="ctr" anchorCtr="0">
              <a:noAutofit/>
            </a:bodyPr>
            <a:lstStyle/>
            <a:p>
              <a:pPr algn="ctr"/>
              <a:r>
                <a:rPr lang="ja-JP" altLang="en-US" sz="1100" b="1" dirty="0">
                  <a:solidFill>
                    <a:srgbClr val="FF0000"/>
                  </a:solidFill>
                  <a:latin typeface="HGSｺﾞｼｯｸM" panose="020B0600000000000000" pitchFamily="50" charset="-128"/>
                  <a:ea typeface="HGSｺﾞｼｯｸM" panose="020B0600000000000000" pitchFamily="50" charset="-128"/>
                  <a:cs typeface="Calibri" panose="020F0502020204030204" pitchFamily="34" charset="0"/>
                </a:rPr>
                <a:t>★</a:t>
              </a: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日本・大分</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a:p>
              <a:pPr algn="ct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主な行事</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a:p>
              <a:pPr algn="ct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a:t>
              </a:r>
              <a:r>
                <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rPr>
                <a:t>※</a:t>
              </a: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216" name="TextBox 27">
              <a:extLst>
                <a:ext uri="{FF2B5EF4-FFF2-40B4-BE49-F238E27FC236}">
                  <a16:creationId xmlns:a16="http://schemas.microsoft.com/office/drawing/2014/main" id="{AE484553-818F-45A9-87CA-0DFEC897608C}"/>
                </a:ext>
              </a:extLst>
            </p:cNvPr>
            <p:cNvSpPr txBox="1">
              <a:spLocks noGrp="1" noRot="1" noMove="1" noResize="1" noEditPoints="1" noAdjustHandles="1" noChangeArrowheads="1" noChangeShapeType="1"/>
            </p:cNvSpPr>
            <p:nvPr/>
          </p:nvSpPr>
          <p:spPr>
            <a:xfrm>
              <a:off x="889973" y="4714941"/>
              <a:ext cx="1410713" cy="843882"/>
            </a:xfrm>
            <a:prstGeom prst="rect">
              <a:avLst/>
            </a:prstGeom>
            <a:solidFill>
              <a:schemeClr val="bg1">
                <a:lumMod val="85000"/>
                <a:alpha val="50000"/>
              </a:schemeClr>
            </a:solidFill>
          </p:spPr>
          <p:txBody>
            <a:bodyPr wrap="square" rtlCol="0" anchor="ctr" anchorCtr="0">
              <a:noAutofit/>
            </a:bodyPr>
            <a:lstStyle/>
            <a:p>
              <a:pPr algn="ctr"/>
              <a:r>
                <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rPr>
                <a:t>C</a:t>
              </a: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向け</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a:p>
              <a:pPr algn="ct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プロモーション</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a:p>
              <a:pPr algn="ct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a:t>
              </a:r>
              <a:r>
                <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rPr>
                <a:t>※</a:t>
              </a: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219" name="TextBox 27">
              <a:extLst>
                <a:ext uri="{FF2B5EF4-FFF2-40B4-BE49-F238E27FC236}">
                  <a16:creationId xmlns:a16="http://schemas.microsoft.com/office/drawing/2014/main" id="{9A2C460E-90EB-441F-8439-913ECB112C63}"/>
                </a:ext>
              </a:extLst>
            </p:cNvPr>
            <p:cNvSpPr txBox="1">
              <a:spLocks noGrp="1" noRot="1" noMove="1" noResize="1" noEditPoints="1" noAdjustHandles="1" noChangeArrowheads="1" noChangeShapeType="1"/>
            </p:cNvSpPr>
            <p:nvPr/>
          </p:nvSpPr>
          <p:spPr>
            <a:xfrm>
              <a:off x="908079" y="1813844"/>
              <a:ext cx="1410713" cy="620779"/>
            </a:xfrm>
            <a:prstGeom prst="rect">
              <a:avLst/>
            </a:prstGeom>
            <a:solidFill>
              <a:schemeClr val="bg1">
                <a:lumMod val="85000"/>
                <a:alpha val="50000"/>
              </a:schemeClr>
            </a:solidFill>
          </p:spPr>
          <p:txBody>
            <a:bodyPr wrap="square" rtlCol="0" anchor="ctr" anchorCtr="0">
              <a:noAutofit/>
            </a:bodyPr>
            <a:lstStyle/>
            <a:p>
              <a:pPr algn="ct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フェーズ</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a:p>
              <a:pPr algn="ct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a:t>
              </a:r>
              <a:r>
                <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rPr>
                <a:t>※</a:t>
              </a:r>
              <a:r>
                <a:rPr lang="ja-JP" altLang="en-US" sz="1100" b="1" dirty="0">
                  <a:latin typeface="HGSｺﾞｼｯｸM" panose="020B0600000000000000" pitchFamily="50" charset="-128"/>
                  <a:ea typeface="HGSｺﾞｼｯｸM" panose="020B0600000000000000" pitchFamily="50" charset="-128"/>
                  <a:cs typeface="Calibri" panose="020F0502020204030204" pitchFamily="34" charset="0"/>
                </a:rPr>
                <a:t>）</a:t>
              </a:r>
              <a:endParaRPr lang="en-US" altLang="ja-JP" sz="1100" b="1" dirty="0">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221" name="TextBox 27">
              <a:extLst>
                <a:ext uri="{FF2B5EF4-FFF2-40B4-BE49-F238E27FC236}">
                  <a16:creationId xmlns:a16="http://schemas.microsoft.com/office/drawing/2014/main" id="{414F86FA-ED57-45F5-B910-6ACDDE239F0A}"/>
                </a:ext>
              </a:extLst>
            </p:cNvPr>
            <p:cNvSpPr txBox="1">
              <a:spLocks noGrp="1" noRot="1" noMove="1" noResize="1" noEditPoints="1" noAdjustHandles="1" noChangeArrowheads="1" noChangeShapeType="1"/>
            </p:cNvSpPr>
            <p:nvPr/>
          </p:nvSpPr>
          <p:spPr>
            <a:xfrm>
              <a:off x="2352923" y="5636361"/>
              <a:ext cx="2934302" cy="776621"/>
            </a:xfrm>
            <a:prstGeom prst="rect">
              <a:avLst/>
            </a:prstGeom>
            <a:solidFill>
              <a:schemeClr val="bg1">
                <a:lumMod val="85000"/>
                <a:alpha val="50000"/>
              </a:schemeClr>
            </a:solidFill>
          </p:spPr>
          <p:txBody>
            <a:bodyPr wrap="square" rtlCol="0" anchor="ctr" anchorCtr="0">
              <a:noAutofit/>
            </a:bodyPr>
            <a:lstStyle/>
            <a:p>
              <a:pPr lvl="0" algn="ctr"/>
              <a:r>
                <a:rPr lang="ja-JP" altLang="en-US" sz="1400" b="1" dirty="0">
                  <a:solidFill>
                    <a:prstClr val="black"/>
                  </a:solidFill>
                  <a:latin typeface="HGSｺﾞｼｯｸM" panose="020B0600000000000000" pitchFamily="50" charset="-128"/>
                  <a:ea typeface="HGSｺﾞｼｯｸM" panose="020B0600000000000000" pitchFamily="50" charset="-128"/>
                  <a:cs typeface="Calibri" panose="020F0502020204030204" pitchFamily="34" charset="0"/>
                </a:rPr>
                <a:t>送客：〇〇〇〇名</a:t>
              </a:r>
              <a:br>
                <a:rPr lang="en-US" altLang="ja-JP" sz="1400" b="1" dirty="0">
                  <a:solidFill>
                    <a:prstClr val="black"/>
                  </a:solidFill>
                  <a:latin typeface="HGSｺﾞｼｯｸM" panose="020B0600000000000000" pitchFamily="50" charset="-128"/>
                  <a:ea typeface="HGSｺﾞｼｯｸM" panose="020B0600000000000000" pitchFamily="50" charset="-128"/>
                  <a:cs typeface="Calibri" panose="020F0502020204030204" pitchFamily="34" charset="0"/>
                </a:rPr>
              </a:br>
              <a:r>
                <a:rPr lang="ja-JP" altLang="en-US" sz="1400" b="1" dirty="0">
                  <a:solidFill>
                    <a:prstClr val="black"/>
                  </a:solidFill>
                  <a:latin typeface="HGSｺﾞｼｯｸM" panose="020B0600000000000000" pitchFamily="50" charset="-128"/>
                  <a:ea typeface="HGSｺﾞｼｯｸM" panose="020B0600000000000000" pitchFamily="50" charset="-128"/>
                  <a:cs typeface="Calibri" panose="020F0502020204030204" pitchFamily="34" charset="0"/>
                </a:rPr>
                <a:t>対比：〇〇％</a:t>
              </a:r>
              <a:endParaRPr lang="en-US" altLang="ja-JP" sz="1400" b="1" dirty="0">
                <a:solidFill>
                  <a:prstClr val="black"/>
                </a:solidFill>
                <a:latin typeface="HGSｺﾞｼｯｸM" panose="020B0600000000000000" pitchFamily="50" charset="-128"/>
                <a:ea typeface="HGSｺﾞｼｯｸM" panose="020B0600000000000000" pitchFamily="50" charset="-128"/>
                <a:cs typeface="Calibri" panose="020F0502020204030204" pitchFamily="34" charset="0"/>
              </a:endParaRPr>
            </a:p>
          </p:txBody>
        </p:sp>
        <p:sp>
          <p:nvSpPr>
            <p:cNvPr id="222" name="TextBox 27">
              <a:extLst>
                <a:ext uri="{FF2B5EF4-FFF2-40B4-BE49-F238E27FC236}">
                  <a16:creationId xmlns:a16="http://schemas.microsoft.com/office/drawing/2014/main" id="{164CEC0E-C9B7-4A4D-B8CF-2BF16529E84A}"/>
                </a:ext>
              </a:extLst>
            </p:cNvPr>
            <p:cNvSpPr txBox="1">
              <a:spLocks noGrp="1" noRot="1" noMove="1" noResize="1" noEditPoints="1" noAdjustHandles="1" noChangeArrowheads="1" noChangeShapeType="1"/>
            </p:cNvSpPr>
            <p:nvPr/>
          </p:nvSpPr>
          <p:spPr>
            <a:xfrm>
              <a:off x="8283205" y="5639824"/>
              <a:ext cx="2934302" cy="776621"/>
            </a:xfrm>
            <a:prstGeom prst="rect">
              <a:avLst/>
            </a:prstGeom>
            <a:solidFill>
              <a:schemeClr val="bg1">
                <a:lumMod val="85000"/>
                <a:alpha val="50000"/>
              </a:schemeClr>
            </a:solidFill>
          </p:spPr>
          <p:txBody>
            <a:bodyPr wrap="square" rtlCol="0" anchor="ctr" anchorCtr="0">
              <a:noAutofit/>
            </a:bodyPr>
            <a:lstStyle/>
            <a:p>
              <a:pPr lvl="0" algn="ctr"/>
              <a:r>
                <a:rPr lang="ja-JP" altLang="en-US" sz="1400" b="1" dirty="0">
                  <a:solidFill>
                    <a:prstClr val="black"/>
                  </a:solidFill>
                  <a:latin typeface="HGSｺﾞｼｯｸM" panose="020B0600000000000000" pitchFamily="50" charset="-128"/>
                  <a:ea typeface="HGSｺﾞｼｯｸM" panose="020B0600000000000000" pitchFamily="50" charset="-128"/>
                  <a:cs typeface="Calibri" panose="020F0502020204030204" pitchFamily="34" charset="0"/>
                </a:rPr>
                <a:t>送客：〇〇〇〇名</a:t>
              </a:r>
              <a:br>
                <a:rPr lang="en-US" altLang="ja-JP" sz="1400" b="1" dirty="0">
                  <a:solidFill>
                    <a:prstClr val="black"/>
                  </a:solidFill>
                  <a:latin typeface="HGSｺﾞｼｯｸM" panose="020B0600000000000000" pitchFamily="50" charset="-128"/>
                  <a:ea typeface="HGSｺﾞｼｯｸM" panose="020B0600000000000000" pitchFamily="50" charset="-128"/>
                  <a:cs typeface="Calibri" panose="020F0502020204030204" pitchFamily="34" charset="0"/>
                </a:rPr>
              </a:br>
              <a:r>
                <a:rPr lang="ja-JP" altLang="en-US" sz="1400" b="1" dirty="0">
                  <a:solidFill>
                    <a:prstClr val="black"/>
                  </a:solidFill>
                  <a:latin typeface="HGSｺﾞｼｯｸM" panose="020B0600000000000000" pitchFamily="50" charset="-128"/>
                  <a:ea typeface="HGSｺﾞｼｯｸM" panose="020B0600000000000000" pitchFamily="50" charset="-128"/>
                  <a:cs typeface="Calibri" panose="020F0502020204030204" pitchFamily="34" charset="0"/>
                </a:rPr>
                <a:t>対比：〇〇％</a:t>
              </a:r>
              <a:endParaRPr lang="en-US" altLang="ja-JP" sz="1400" b="1" dirty="0">
                <a:solidFill>
                  <a:prstClr val="black"/>
                </a:solidFill>
                <a:latin typeface="HGSｺﾞｼｯｸM" panose="020B0600000000000000" pitchFamily="50" charset="-128"/>
                <a:ea typeface="HGSｺﾞｼｯｸM" panose="020B0600000000000000" pitchFamily="50" charset="-128"/>
                <a:cs typeface="Calibri" panose="020F0502020204030204" pitchFamily="34" charset="0"/>
              </a:endParaRPr>
            </a:p>
          </p:txBody>
        </p:sp>
      </p:grpSp>
      <p:sp>
        <p:nvSpPr>
          <p:cNvPr id="5" name="四角形: 角を丸くする 4">
            <a:extLst>
              <a:ext uri="{FF2B5EF4-FFF2-40B4-BE49-F238E27FC236}">
                <a16:creationId xmlns:a16="http://schemas.microsoft.com/office/drawing/2014/main" id="{15098CC1-8DF8-4A5B-BD6D-CB8DC7CF8886}"/>
              </a:ext>
            </a:extLst>
          </p:cNvPr>
          <p:cNvSpPr/>
          <p:nvPr/>
        </p:nvSpPr>
        <p:spPr>
          <a:xfrm>
            <a:off x="2349959" y="1809168"/>
            <a:ext cx="1479656" cy="620779"/>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旅行低迷期</a:t>
            </a:r>
            <a:endParaRPr kumimoji="1" lang="en-US" altLang="ja-JP" dirty="0">
              <a:solidFill>
                <a:schemeClr val="tx1"/>
              </a:solidFill>
            </a:endParaRPr>
          </a:p>
          <a:p>
            <a:pPr algn="ctr"/>
            <a:r>
              <a:rPr lang="ja-JP" altLang="en-US" sz="1200" dirty="0">
                <a:solidFill>
                  <a:schemeClr val="tx1"/>
                </a:solidFill>
              </a:rPr>
              <a:t>情報発信強化</a:t>
            </a:r>
            <a:endParaRPr kumimoji="1" lang="en-US" altLang="ja-JP" sz="1200" dirty="0">
              <a:solidFill>
                <a:schemeClr val="tx1"/>
              </a:solidFill>
            </a:endParaRPr>
          </a:p>
        </p:txBody>
      </p:sp>
      <p:sp>
        <p:nvSpPr>
          <p:cNvPr id="25" name="四角形: 角を丸くする 24">
            <a:extLst>
              <a:ext uri="{FF2B5EF4-FFF2-40B4-BE49-F238E27FC236}">
                <a16:creationId xmlns:a16="http://schemas.microsoft.com/office/drawing/2014/main" id="{7DDABA6C-2079-4DD8-ABBF-22DE55DC4338}"/>
              </a:ext>
            </a:extLst>
          </p:cNvPr>
          <p:cNvSpPr/>
          <p:nvPr/>
        </p:nvSpPr>
        <p:spPr>
          <a:xfrm>
            <a:off x="5330583" y="1809167"/>
            <a:ext cx="2926377" cy="62077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旅行需要回復期</a:t>
            </a:r>
            <a:endParaRPr kumimoji="1" lang="en-US" altLang="ja-JP" dirty="0">
              <a:solidFill>
                <a:schemeClr val="tx1"/>
              </a:solidFill>
            </a:endParaRPr>
          </a:p>
          <a:p>
            <a:pPr algn="ctr"/>
            <a:r>
              <a:rPr kumimoji="1" lang="en-US" altLang="ja-JP" sz="1100" dirty="0">
                <a:solidFill>
                  <a:schemeClr val="tx1"/>
                </a:solidFill>
              </a:rPr>
              <a:t>B</a:t>
            </a:r>
            <a:r>
              <a:rPr kumimoji="1" lang="ja-JP" altLang="en-US" sz="1100" dirty="0">
                <a:solidFill>
                  <a:schemeClr val="tx1"/>
                </a:solidFill>
              </a:rPr>
              <a:t>向け</a:t>
            </a:r>
            <a:r>
              <a:rPr lang="en-US" altLang="ja-JP" sz="1100" dirty="0">
                <a:solidFill>
                  <a:schemeClr val="tx1"/>
                </a:solidFill>
              </a:rPr>
              <a:t>C</a:t>
            </a:r>
            <a:r>
              <a:rPr lang="ja-JP" altLang="en-US" sz="1100" dirty="0">
                <a:solidFill>
                  <a:schemeClr val="tx1"/>
                </a:solidFill>
              </a:rPr>
              <a:t>向け共に強化</a:t>
            </a:r>
            <a:endParaRPr kumimoji="1" lang="en-US" altLang="ja-JP" sz="1100" dirty="0">
              <a:solidFill>
                <a:schemeClr val="tx1"/>
              </a:solidFill>
            </a:endParaRPr>
          </a:p>
        </p:txBody>
      </p:sp>
      <p:sp>
        <p:nvSpPr>
          <p:cNvPr id="26" name="四角形: 角を丸くする 25">
            <a:extLst>
              <a:ext uri="{FF2B5EF4-FFF2-40B4-BE49-F238E27FC236}">
                <a16:creationId xmlns:a16="http://schemas.microsoft.com/office/drawing/2014/main" id="{6F8EAED4-6765-4942-BBE1-A06130B6161D}"/>
              </a:ext>
            </a:extLst>
          </p:cNvPr>
          <p:cNvSpPr/>
          <p:nvPr/>
        </p:nvSpPr>
        <p:spPr>
          <a:xfrm>
            <a:off x="8303860" y="1809167"/>
            <a:ext cx="2895677" cy="620779"/>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旅行需要最盛期</a:t>
            </a:r>
            <a:endParaRPr kumimoji="1" lang="en-US" altLang="ja-JP" dirty="0">
              <a:solidFill>
                <a:schemeClr val="tx1"/>
              </a:solidFill>
            </a:endParaRPr>
          </a:p>
          <a:p>
            <a:pPr algn="ctr"/>
            <a:r>
              <a:rPr kumimoji="1" lang="en-US" altLang="ja-JP" sz="1200" dirty="0">
                <a:solidFill>
                  <a:schemeClr val="tx1"/>
                </a:solidFill>
              </a:rPr>
              <a:t>C</a:t>
            </a:r>
            <a:r>
              <a:rPr kumimoji="1" lang="ja-JP" altLang="en-US" sz="1200" dirty="0">
                <a:solidFill>
                  <a:schemeClr val="tx1"/>
                </a:solidFill>
              </a:rPr>
              <a:t>向け共をメインに強化</a:t>
            </a:r>
          </a:p>
        </p:txBody>
      </p:sp>
      <p:sp>
        <p:nvSpPr>
          <p:cNvPr id="28" name="四角形: 角を丸くする 27">
            <a:extLst>
              <a:ext uri="{FF2B5EF4-FFF2-40B4-BE49-F238E27FC236}">
                <a16:creationId xmlns:a16="http://schemas.microsoft.com/office/drawing/2014/main" id="{7F1C5F06-63F3-4F06-A8E1-64426B7008B6}"/>
              </a:ext>
            </a:extLst>
          </p:cNvPr>
          <p:cNvSpPr/>
          <p:nvPr/>
        </p:nvSpPr>
        <p:spPr>
          <a:xfrm>
            <a:off x="3874743" y="1813826"/>
            <a:ext cx="1410713" cy="620779"/>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旅行再開期</a:t>
            </a:r>
            <a:endParaRPr kumimoji="1" lang="en-US" altLang="ja-JP" dirty="0">
              <a:solidFill>
                <a:schemeClr val="tx1"/>
              </a:solidFill>
            </a:endParaRPr>
          </a:p>
          <a:p>
            <a:pPr algn="ctr"/>
            <a:r>
              <a:rPr lang="en-US" altLang="ja-JP" sz="1200" dirty="0">
                <a:solidFill>
                  <a:schemeClr val="tx1"/>
                </a:solidFill>
              </a:rPr>
              <a:t>B</a:t>
            </a:r>
            <a:r>
              <a:rPr lang="ja-JP" altLang="en-US" sz="1200" dirty="0">
                <a:solidFill>
                  <a:schemeClr val="tx1"/>
                </a:solidFill>
              </a:rPr>
              <a:t>へ営業強化</a:t>
            </a:r>
            <a:endParaRPr kumimoji="1" lang="ja-JP" altLang="en-US" sz="1200" dirty="0">
              <a:solidFill>
                <a:schemeClr val="tx1"/>
              </a:solidFill>
            </a:endParaRPr>
          </a:p>
        </p:txBody>
      </p:sp>
      <p:sp>
        <p:nvSpPr>
          <p:cNvPr id="54" name="TextBox 165">
            <a:extLst>
              <a:ext uri="{FF2B5EF4-FFF2-40B4-BE49-F238E27FC236}">
                <a16:creationId xmlns:a16="http://schemas.microsoft.com/office/drawing/2014/main" id="{6E2DFAC9-AB1E-423E-B157-7C86660435D8}"/>
              </a:ext>
            </a:extLst>
          </p:cNvPr>
          <p:cNvSpPr txBox="1"/>
          <p:nvPr/>
        </p:nvSpPr>
        <p:spPr>
          <a:xfrm>
            <a:off x="2487058" y="3889231"/>
            <a:ext cx="729373" cy="230832"/>
          </a:xfrm>
          <a:prstGeom prst="rect">
            <a:avLst/>
          </a:prstGeom>
          <a:noFill/>
        </p:spPr>
        <p:txBody>
          <a:bodyPr wrap="square" rtlCol="0">
            <a:spAutoFit/>
          </a:bodyPr>
          <a:lstStyle/>
          <a:p>
            <a:r>
              <a:rPr lang="ja-JP" altLang="en-US" sz="900" dirty="0">
                <a:latin typeface="HGSｺﾞｼｯｸM" panose="020B0600000000000000" pitchFamily="50" charset="-128"/>
                <a:ea typeface="HGSｺﾞｼｯｸM" panose="020B0600000000000000" pitchFamily="50" charset="-128"/>
              </a:rPr>
              <a:t>セミナー</a:t>
            </a:r>
            <a:endParaRPr lang="en-US" altLang="ja-JP" sz="900" dirty="0">
              <a:latin typeface="HGSｺﾞｼｯｸM" panose="020B0600000000000000" pitchFamily="50" charset="-128"/>
              <a:ea typeface="HGSｺﾞｼｯｸM" panose="020B0600000000000000" pitchFamily="50" charset="-128"/>
            </a:endParaRPr>
          </a:p>
        </p:txBody>
      </p:sp>
      <p:cxnSp>
        <p:nvCxnSpPr>
          <p:cNvPr id="55" name="Straight Arrow Connector 168">
            <a:extLst>
              <a:ext uri="{FF2B5EF4-FFF2-40B4-BE49-F238E27FC236}">
                <a16:creationId xmlns:a16="http://schemas.microsoft.com/office/drawing/2014/main" id="{EB0C7DB3-6CE5-471D-9ABE-3B5F73821DD1}"/>
              </a:ext>
            </a:extLst>
          </p:cNvPr>
          <p:cNvCxnSpPr>
            <a:cxnSpLocks/>
          </p:cNvCxnSpPr>
          <p:nvPr/>
        </p:nvCxnSpPr>
        <p:spPr>
          <a:xfrm>
            <a:off x="2858997" y="4501849"/>
            <a:ext cx="807657"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57" name="TextBox 165">
            <a:extLst>
              <a:ext uri="{FF2B5EF4-FFF2-40B4-BE49-F238E27FC236}">
                <a16:creationId xmlns:a16="http://schemas.microsoft.com/office/drawing/2014/main" id="{7ED8DA49-5658-4093-B0DB-9891039EA186}"/>
              </a:ext>
            </a:extLst>
          </p:cNvPr>
          <p:cNvSpPr txBox="1"/>
          <p:nvPr/>
        </p:nvSpPr>
        <p:spPr>
          <a:xfrm>
            <a:off x="2797524" y="4214765"/>
            <a:ext cx="941554" cy="230832"/>
          </a:xfrm>
          <a:prstGeom prst="rect">
            <a:avLst/>
          </a:prstGeom>
          <a:noFill/>
        </p:spPr>
        <p:txBody>
          <a:bodyPr wrap="square" rtlCol="0">
            <a:spAutoFit/>
          </a:bodyPr>
          <a:lstStyle/>
          <a:p>
            <a:r>
              <a:rPr lang="en-US" altLang="ja-JP" sz="900" dirty="0">
                <a:latin typeface="HGSｺﾞｼｯｸM" panose="020B0600000000000000" pitchFamily="50" charset="-128"/>
                <a:ea typeface="HGSｺﾞｼｯｸM" panose="020B0600000000000000" pitchFamily="50" charset="-128"/>
              </a:rPr>
              <a:t>FAM</a:t>
            </a:r>
            <a:r>
              <a:rPr lang="ja-JP" altLang="en-US" sz="900" dirty="0">
                <a:latin typeface="HGSｺﾞｼｯｸM" panose="020B0600000000000000" pitchFamily="50" charset="-128"/>
                <a:ea typeface="HGSｺﾞｼｯｸM" panose="020B0600000000000000" pitchFamily="50" charset="-128"/>
              </a:rPr>
              <a:t>ツアー</a:t>
            </a:r>
            <a:endParaRPr lang="en-US" altLang="ja-JP" sz="900" dirty="0">
              <a:latin typeface="HGSｺﾞｼｯｸM" panose="020B0600000000000000" pitchFamily="50" charset="-128"/>
              <a:ea typeface="HGSｺﾞｼｯｸM" panose="020B0600000000000000" pitchFamily="50" charset="-128"/>
            </a:endParaRPr>
          </a:p>
        </p:txBody>
      </p:sp>
      <p:cxnSp>
        <p:nvCxnSpPr>
          <p:cNvPr id="58" name="Straight Arrow Connector 168">
            <a:extLst>
              <a:ext uri="{FF2B5EF4-FFF2-40B4-BE49-F238E27FC236}">
                <a16:creationId xmlns:a16="http://schemas.microsoft.com/office/drawing/2014/main" id="{D06C3376-C4A6-47DB-82BE-EB2F9966AD16}"/>
              </a:ext>
            </a:extLst>
          </p:cNvPr>
          <p:cNvCxnSpPr>
            <a:cxnSpLocks/>
          </p:cNvCxnSpPr>
          <p:nvPr/>
        </p:nvCxnSpPr>
        <p:spPr>
          <a:xfrm>
            <a:off x="4834551" y="4501849"/>
            <a:ext cx="244443"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59" name="TextBox 165">
            <a:extLst>
              <a:ext uri="{FF2B5EF4-FFF2-40B4-BE49-F238E27FC236}">
                <a16:creationId xmlns:a16="http://schemas.microsoft.com/office/drawing/2014/main" id="{A897FD58-E12E-4926-BC19-59508AE2340B}"/>
              </a:ext>
            </a:extLst>
          </p:cNvPr>
          <p:cNvSpPr txBox="1"/>
          <p:nvPr/>
        </p:nvSpPr>
        <p:spPr>
          <a:xfrm>
            <a:off x="4700087" y="4214765"/>
            <a:ext cx="596185" cy="230832"/>
          </a:xfrm>
          <a:prstGeom prst="rect">
            <a:avLst/>
          </a:prstGeom>
          <a:noFill/>
        </p:spPr>
        <p:txBody>
          <a:bodyPr wrap="square" rtlCol="0">
            <a:spAutoFit/>
          </a:bodyPr>
          <a:lstStyle/>
          <a:p>
            <a:r>
              <a:rPr lang="ja-JP" altLang="en-US" sz="900" dirty="0">
                <a:latin typeface="HGSｺﾞｼｯｸM" panose="020B0600000000000000" pitchFamily="50" charset="-128"/>
                <a:ea typeface="HGSｺﾞｼｯｸM" panose="020B0600000000000000" pitchFamily="50" charset="-128"/>
              </a:rPr>
              <a:t>商談会</a:t>
            </a:r>
            <a:endParaRPr lang="en-US" altLang="ja-JP" sz="900" dirty="0">
              <a:latin typeface="HGSｺﾞｼｯｸM" panose="020B0600000000000000" pitchFamily="50" charset="-128"/>
              <a:ea typeface="HGSｺﾞｼｯｸM" panose="020B0600000000000000" pitchFamily="50" charset="-128"/>
            </a:endParaRPr>
          </a:p>
        </p:txBody>
      </p:sp>
      <p:cxnSp>
        <p:nvCxnSpPr>
          <p:cNvPr id="63" name="Straight Arrow Connector 168">
            <a:extLst>
              <a:ext uri="{FF2B5EF4-FFF2-40B4-BE49-F238E27FC236}">
                <a16:creationId xmlns:a16="http://schemas.microsoft.com/office/drawing/2014/main" id="{19819EC2-2018-44E8-BA50-D329D168C980}"/>
              </a:ext>
            </a:extLst>
          </p:cNvPr>
          <p:cNvCxnSpPr>
            <a:cxnSpLocks/>
          </p:cNvCxnSpPr>
          <p:nvPr/>
        </p:nvCxnSpPr>
        <p:spPr>
          <a:xfrm>
            <a:off x="2569289" y="5108438"/>
            <a:ext cx="2636454"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69" name="TextBox 165">
            <a:extLst>
              <a:ext uri="{FF2B5EF4-FFF2-40B4-BE49-F238E27FC236}">
                <a16:creationId xmlns:a16="http://schemas.microsoft.com/office/drawing/2014/main" id="{E32C6FB5-2ED7-4622-8F50-69CF536D3918}"/>
              </a:ext>
            </a:extLst>
          </p:cNvPr>
          <p:cNvSpPr txBox="1"/>
          <p:nvPr/>
        </p:nvSpPr>
        <p:spPr>
          <a:xfrm>
            <a:off x="2920108" y="5146151"/>
            <a:ext cx="729373" cy="230832"/>
          </a:xfrm>
          <a:prstGeom prst="rect">
            <a:avLst/>
          </a:prstGeom>
          <a:noFill/>
        </p:spPr>
        <p:txBody>
          <a:bodyPr wrap="square" rtlCol="0">
            <a:spAutoFit/>
          </a:bodyPr>
          <a:lstStyle/>
          <a:p>
            <a:r>
              <a:rPr lang="ja-JP" altLang="en-US" sz="900" dirty="0">
                <a:latin typeface="HGSｺﾞｼｯｸM" panose="020B0600000000000000" pitchFamily="50" charset="-128"/>
                <a:ea typeface="HGSｺﾞｼｯｸM" panose="020B0600000000000000" pitchFamily="50" charset="-128"/>
              </a:rPr>
              <a:t>旅行博</a:t>
            </a:r>
            <a:endParaRPr lang="en-US" altLang="ja-JP" sz="900" dirty="0">
              <a:latin typeface="HGSｺﾞｼｯｸM" panose="020B0600000000000000" pitchFamily="50" charset="-128"/>
              <a:ea typeface="HGSｺﾞｼｯｸM" panose="020B0600000000000000" pitchFamily="50" charset="-128"/>
            </a:endParaRPr>
          </a:p>
        </p:txBody>
      </p:sp>
      <p:sp>
        <p:nvSpPr>
          <p:cNvPr id="70" name="TextBox 83">
            <a:extLst>
              <a:ext uri="{FF2B5EF4-FFF2-40B4-BE49-F238E27FC236}">
                <a16:creationId xmlns:a16="http://schemas.microsoft.com/office/drawing/2014/main" id="{C1EF8B44-6314-4937-B887-6DB6107C59DB}"/>
              </a:ext>
            </a:extLst>
          </p:cNvPr>
          <p:cNvSpPr txBox="1"/>
          <p:nvPr/>
        </p:nvSpPr>
        <p:spPr>
          <a:xfrm>
            <a:off x="2640368" y="4031820"/>
            <a:ext cx="272716" cy="323165"/>
          </a:xfrm>
          <a:prstGeom prst="rect">
            <a:avLst/>
          </a:prstGeom>
          <a:noFill/>
        </p:spPr>
        <p:txBody>
          <a:bodyPr wrap="square" rtlCol="0">
            <a:spAutoFit/>
          </a:bodyPr>
          <a:lstStyle/>
          <a:p>
            <a:r>
              <a:rPr lang="en-US" altLang="ja-JP" sz="1500" dirty="0"/>
              <a:t>•</a:t>
            </a:r>
            <a:endParaRPr lang="ja-JP" altLang="en-US" sz="1500" dirty="0"/>
          </a:p>
        </p:txBody>
      </p:sp>
      <p:sp>
        <p:nvSpPr>
          <p:cNvPr id="71" name="TextBox 165">
            <a:extLst>
              <a:ext uri="{FF2B5EF4-FFF2-40B4-BE49-F238E27FC236}">
                <a16:creationId xmlns:a16="http://schemas.microsoft.com/office/drawing/2014/main" id="{082D7F8A-4EED-4F86-942A-7CFE1DC43F5F}"/>
              </a:ext>
            </a:extLst>
          </p:cNvPr>
          <p:cNvSpPr txBox="1"/>
          <p:nvPr/>
        </p:nvSpPr>
        <p:spPr>
          <a:xfrm>
            <a:off x="3861669" y="3878671"/>
            <a:ext cx="729373" cy="230832"/>
          </a:xfrm>
          <a:prstGeom prst="rect">
            <a:avLst/>
          </a:prstGeom>
          <a:noFill/>
        </p:spPr>
        <p:txBody>
          <a:bodyPr wrap="square" rtlCol="0">
            <a:spAutoFit/>
          </a:bodyPr>
          <a:lstStyle/>
          <a:p>
            <a:r>
              <a:rPr lang="ja-JP" altLang="en-US" sz="900" dirty="0">
                <a:latin typeface="HGSｺﾞｼｯｸM" panose="020B0600000000000000" pitchFamily="50" charset="-128"/>
                <a:ea typeface="HGSｺﾞｼｯｸM" panose="020B0600000000000000" pitchFamily="50" charset="-128"/>
              </a:rPr>
              <a:t>セミナー</a:t>
            </a:r>
            <a:endParaRPr lang="en-US" altLang="ja-JP" sz="900" dirty="0">
              <a:latin typeface="HGSｺﾞｼｯｸM" panose="020B0600000000000000" pitchFamily="50" charset="-128"/>
              <a:ea typeface="HGSｺﾞｼｯｸM" panose="020B0600000000000000" pitchFamily="50" charset="-128"/>
            </a:endParaRPr>
          </a:p>
        </p:txBody>
      </p:sp>
      <p:sp>
        <p:nvSpPr>
          <p:cNvPr id="72" name="TextBox 83">
            <a:extLst>
              <a:ext uri="{FF2B5EF4-FFF2-40B4-BE49-F238E27FC236}">
                <a16:creationId xmlns:a16="http://schemas.microsoft.com/office/drawing/2014/main" id="{2D8F3E56-7630-4C99-9D87-16678CCE63E7}"/>
              </a:ext>
            </a:extLst>
          </p:cNvPr>
          <p:cNvSpPr txBox="1"/>
          <p:nvPr/>
        </p:nvSpPr>
        <p:spPr>
          <a:xfrm>
            <a:off x="4014979" y="4039373"/>
            <a:ext cx="272716" cy="323165"/>
          </a:xfrm>
          <a:prstGeom prst="rect">
            <a:avLst/>
          </a:prstGeom>
          <a:noFill/>
        </p:spPr>
        <p:txBody>
          <a:bodyPr wrap="square" rtlCol="0">
            <a:spAutoFit/>
          </a:bodyPr>
          <a:lstStyle/>
          <a:p>
            <a:r>
              <a:rPr lang="en-US" altLang="ja-JP" sz="1500" dirty="0"/>
              <a:t>•</a:t>
            </a:r>
            <a:endParaRPr lang="ja-JP" altLang="en-US" sz="1500" dirty="0"/>
          </a:p>
        </p:txBody>
      </p:sp>
      <p:sp>
        <p:nvSpPr>
          <p:cNvPr id="73" name="TextBox 83">
            <a:extLst>
              <a:ext uri="{FF2B5EF4-FFF2-40B4-BE49-F238E27FC236}">
                <a16:creationId xmlns:a16="http://schemas.microsoft.com/office/drawing/2014/main" id="{1D228FF8-BBB7-4102-BECB-A00F67066E14}"/>
              </a:ext>
            </a:extLst>
          </p:cNvPr>
          <p:cNvSpPr txBox="1"/>
          <p:nvPr/>
        </p:nvSpPr>
        <p:spPr>
          <a:xfrm>
            <a:off x="3028150" y="5279688"/>
            <a:ext cx="272716" cy="323165"/>
          </a:xfrm>
          <a:prstGeom prst="rect">
            <a:avLst/>
          </a:prstGeom>
          <a:noFill/>
        </p:spPr>
        <p:txBody>
          <a:bodyPr wrap="square" rtlCol="0">
            <a:spAutoFit/>
          </a:bodyPr>
          <a:lstStyle/>
          <a:p>
            <a:r>
              <a:rPr lang="en-US" altLang="ja-JP" sz="1500" dirty="0"/>
              <a:t>•</a:t>
            </a:r>
            <a:endParaRPr lang="ja-JP" altLang="en-US" sz="1500" dirty="0"/>
          </a:p>
        </p:txBody>
      </p:sp>
      <p:sp>
        <p:nvSpPr>
          <p:cNvPr id="74" name="TextBox 165">
            <a:extLst>
              <a:ext uri="{FF2B5EF4-FFF2-40B4-BE49-F238E27FC236}">
                <a16:creationId xmlns:a16="http://schemas.microsoft.com/office/drawing/2014/main" id="{37943036-A503-429D-A2E8-2D0C201EF45A}"/>
              </a:ext>
            </a:extLst>
          </p:cNvPr>
          <p:cNvSpPr txBox="1"/>
          <p:nvPr/>
        </p:nvSpPr>
        <p:spPr>
          <a:xfrm>
            <a:off x="4602534" y="5117485"/>
            <a:ext cx="729373" cy="230832"/>
          </a:xfrm>
          <a:prstGeom prst="rect">
            <a:avLst/>
          </a:prstGeom>
          <a:noFill/>
        </p:spPr>
        <p:txBody>
          <a:bodyPr wrap="square" rtlCol="0">
            <a:spAutoFit/>
          </a:bodyPr>
          <a:lstStyle/>
          <a:p>
            <a:r>
              <a:rPr lang="ja-JP" altLang="en-US" sz="900" dirty="0">
                <a:latin typeface="HGSｺﾞｼｯｸM" panose="020B0600000000000000" pitchFamily="50" charset="-128"/>
                <a:ea typeface="HGSｺﾞｼｯｸM" panose="020B0600000000000000" pitchFamily="50" charset="-128"/>
              </a:rPr>
              <a:t>旅行博</a:t>
            </a:r>
            <a:endParaRPr lang="en-US" altLang="ja-JP" sz="900" dirty="0">
              <a:latin typeface="HGSｺﾞｼｯｸM" panose="020B0600000000000000" pitchFamily="50" charset="-128"/>
              <a:ea typeface="HGSｺﾞｼｯｸM" panose="020B0600000000000000" pitchFamily="50" charset="-128"/>
            </a:endParaRPr>
          </a:p>
        </p:txBody>
      </p:sp>
      <p:sp>
        <p:nvSpPr>
          <p:cNvPr id="75" name="TextBox 83">
            <a:extLst>
              <a:ext uri="{FF2B5EF4-FFF2-40B4-BE49-F238E27FC236}">
                <a16:creationId xmlns:a16="http://schemas.microsoft.com/office/drawing/2014/main" id="{BB33CFBD-622C-408C-B5BF-917F1B82F13A}"/>
              </a:ext>
            </a:extLst>
          </p:cNvPr>
          <p:cNvSpPr txBox="1"/>
          <p:nvPr/>
        </p:nvSpPr>
        <p:spPr>
          <a:xfrm>
            <a:off x="4710576" y="5251022"/>
            <a:ext cx="272716" cy="323165"/>
          </a:xfrm>
          <a:prstGeom prst="rect">
            <a:avLst/>
          </a:prstGeom>
          <a:noFill/>
        </p:spPr>
        <p:txBody>
          <a:bodyPr wrap="square" rtlCol="0">
            <a:spAutoFit/>
          </a:bodyPr>
          <a:lstStyle/>
          <a:p>
            <a:r>
              <a:rPr lang="en-US" altLang="ja-JP" sz="1500" dirty="0"/>
              <a:t>•</a:t>
            </a:r>
            <a:endParaRPr lang="ja-JP" altLang="en-US" sz="1500" dirty="0"/>
          </a:p>
        </p:txBody>
      </p:sp>
      <p:sp>
        <p:nvSpPr>
          <p:cNvPr id="77" name="TextBox 165">
            <a:extLst>
              <a:ext uri="{FF2B5EF4-FFF2-40B4-BE49-F238E27FC236}">
                <a16:creationId xmlns:a16="http://schemas.microsoft.com/office/drawing/2014/main" id="{84CD0DE6-3099-4BAB-9639-E55797033488}"/>
              </a:ext>
            </a:extLst>
          </p:cNvPr>
          <p:cNvSpPr txBox="1"/>
          <p:nvPr/>
        </p:nvSpPr>
        <p:spPr>
          <a:xfrm>
            <a:off x="5319286" y="3905832"/>
            <a:ext cx="729373" cy="230832"/>
          </a:xfrm>
          <a:prstGeom prst="rect">
            <a:avLst/>
          </a:prstGeom>
          <a:noFill/>
        </p:spPr>
        <p:txBody>
          <a:bodyPr wrap="square" rtlCol="0">
            <a:spAutoFit/>
          </a:bodyPr>
          <a:lstStyle/>
          <a:p>
            <a:r>
              <a:rPr lang="ja-JP" altLang="en-US" sz="900" dirty="0">
                <a:latin typeface="HGSｺﾞｼｯｸM" panose="020B0600000000000000" pitchFamily="50" charset="-128"/>
                <a:ea typeface="HGSｺﾞｼｯｸM" panose="020B0600000000000000" pitchFamily="50" charset="-128"/>
              </a:rPr>
              <a:t>セミナー</a:t>
            </a:r>
            <a:endParaRPr lang="en-US" altLang="ja-JP" sz="900" dirty="0">
              <a:latin typeface="HGSｺﾞｼｯｸM" panose="020B0600000000000000" pitchFamily="50" charset="-128"/>
              <a:ea typeface="HGSｺﾞｼｯｸM" panose="020B0600000000000000" pitchFamily="50" charset="-128"/>
            </a:endParaRPr>
          </a:p>
        </p:txBody>
      </p:sp>
      <p:cxnSp>
        <p:nvCxnSpPr>
          <p:cNvPr id="78" name="Straight Arrow Connector 168">
            <a:extLst>
              <a:ext uri="{FF2B5EF4-FFF2-40B4-BE49-F238E27FC236}">
                <a16:creationId xmlns:a16="http://schemas.microsoft.com/office/drawing/2014/main" id="{0848FFC7-556F-4018-A76C-BC012BD1C4C0}"/>
              </a:ext>
            </a:extLst>
          </p:cNvPr>
          <p:cNvCxnSpPr>
            <a:cxnSpLocks/>
          </p:cNvCxnSpPr>
          <p:nvPr/>
        </p:nvCxnSpPr>
        <p:spPr>
          <a:xfrm>
            <a:off x="5691225" y="4518450"/>
            <a:ext cx="807657"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79" name="TextBox 165">
            <a:extLst>
              <a:ext uri="{FF2B5EF4-FFF2-40B4-BE49-F238E27FC236}">
                <a16:creationId xmlns:a16="http://schemas.microsoft.com/office/drawing/2014/main" id="{EAD801A9-8D9B-4A4D-BF7B-1A5DECAD5026}"/>
              </a:ext>
            </a:extLst>
          </p:cNvPr>
          <p:cNvSpPr txBox="1"/>
          <p:nvPr/>
        </p:nvSpPr>
        <p:spPr>
          <a:xfrm>
            <a:off x="5629752" y="4231366"/>
            <a:ext cx="941554" cy="230832"/>
          </a:xfrm>
          <a:prstGeom prst="rect">
            <a:avLst/>
          </a:prstGeom>
          <a:noFill/>
        </p:spPr>
        <p:txBody>
          <a:bodyPr wrap="square" rtlCol="0">
            <a:spAutoFit/>
          </a:bodyPr>
          <a:lstStyle/>
          <a:p>
            <a:r>
              <a:rPr lang="en-US" altLang="ja-JP" sz="900" dirty="0">
                <a:latin typeface="HGSｺﾞｼｯｸM" panose="020B0600000000000000" pitchFamily="50" charset="-128"/>
                <a:ea typeface="HGSｺﾞｼｯｸM" panose="020B0600000000000000" pitchFamily="50" charset="-128"/>
              </a:rPr>
              <a:t>FAM</a:t>
            </a:r>
            <a:r>
              <a:rPr lang="ja-JP" altLang="en-US" sz="900" dirty="0">
                <a:latin typeface="HGSｺﾞｼｯｸM" panose="020B0600000000000000" pitchFamily="50" charset="-128"/>
                <a:ea typeface="HGSｺﾞｼｯｸM" panose="020B0600000000000000" pitchFamily="50" charset="-128"/>
              </a:rPr>
              <a:t>ツアー</a:t>
            </a:r>
            <a:endParaRPr lang="en-US" altLang="ja-JP" sz="900" dirty="0">
              <a:latin typeface="HGSｺﾞｼｯｸM" panose="020B0600000000000000" pitchFamily="50" charset="-128"/>
              <a:ea typeface="HGSｺﾞｼｯｸM" panose="020B0600000000000000" pitchFamily="50" charset="-128"/>
            </a:endParaRPr>
          </a:p>
        </p:txBody>
      </p:sp>
      <p:cxnSp>
        <p:nvCxnSpPr>
          <p:cNvPr id="80" name="Straight Arrow Connector 168">
            <a:extLst>
              <a:ext uri="{FF2B5EF4-FFF2-40B4-BE49-F238E27FC236}">
                <a16:creationId xmlns:a16="http://schemas.microsoft.com/office/drawing/2014/main" id="{0E509979-CD8A-49AC-9486-AE58E94ED85A}"/>
              </a:ext>
            </a:extLst>
          </p:cNvPr>
          <p:cNvCxnSpPr>
            <a:cxnSpLocks/>
          </p:cNvCxnSpPr>
          <p:nvPr/>
        </p:nvCxnSpPr>
        <p:spPr>
          <a:xfrm>
            <a:off x="7666779" y="4518450"/>
            <a:ext cx="244443"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81" name="TextBox 165">
            <a:extLst>
              <a:ext uri="{FF2B5EF4-FFF2-40B4-BE49-F238E27FC236}">
                <a16:creationId xmlns:a16="http://schemas.microsoft.com/office/drawing/2014/main" id="{E85BCB40-8278-4EDC-858E-410C99588C17}"/>
              </a:ext>
            </a:extLst>
          </p:cNvPr>
          <p:cNvSpPr txBox="1"/>
          <p:nvPr/>
        </p:nvSpPr>
        <p:spPr>
          <a:xfrm>
            <a:off x="7532315" y="4231366"/>
            <a:ext cx="596185" cy="230832"/>
          </a:xfrm>
          <a:prstGeom prst="rect">
            <a:avLst/>
          </a:prstGeom>
          <a:noFill/>
        </p:spPr>
        <p:txBody>
          <a:bodyPr wrap="square" rtlCol="0">
            <a:spAutoFit/>
          </a:bodyPr>
          <a:lstStyle/>
          <a:p>
            <a:r>
              <a:rPr lang="ja-JP" altLang="en-US" sz="900" dirty="0">
                <a:latin typeface="HGSｺﾞｼｯｸM" panose="020B0600000000000000" pitchFamily="50" charset="-128"/>
                <a:ea typeface="HGSｺﾞｼｯｸM" panose="020B0600000000000000" pitchFamily="50" charset="-128"/>
              </a:rPr>
              <a:t>商談会</a:t>
            </a:r>
            <a:endParaRPr lang="en-US" altLang="ja-JP" sz="900" dirty="0">
              <a:latin typeface="HGSｺﾞｼｯｸM" panose="020B0600000000000000" pitchFamily="50" charset="-128"/>
              <a:ea typeface="HGSｺﾞｼｯｸM" panose="020B0600000000000000" pitchFamily="50" charset="-128"/>
            </a:endParaRPr>
          </a:p>
        </p:txBody>
      </p:sp>
      <p:cxnSp>
        <p:nvCxnSpPr>
          <p:cNvPr id="82" name="Straight Arrow Connector 168">
            <a:extLst>
              <a:ext uri="{FF2B5EF4-FFF2-40B4-BE49-F238E27FC236}">
                <a16:creationId xmlns:a16="http://schemas.microsoft.com/office/drawing/2014/main" id="{79D9B1C1-DF70-44F1-8632-68DC3512DBF7}"/>
              </a:ext>
            </a:extLst>
          </p:cNvPr>
          <p:cNvCxnSpPr>
            <a:cxnSpLocks/>
          </p:cNvCxnSpPr>
          <p:nvPr/>
        </p:nvCxnSpPr>
        <p:spPr>
          <a:xfrm>
            <a:off x="5401517" y="5125039"/>
            <a:ext cx="2636454"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83" name="TextBox 165">
            <a:extLst>
              <a:ext uri="{FF2B5EF4-FFF2-40B4-BE49-F238E27FC236}">
                <a16:creationId xmlns:a16="http://schemas.microsoft.com/office/drawing/2014/main" id="{FA0C8A47-AAA2-4F03-B190-0FD67B00C264}"/>
              </a:ext>
            </a:extLst>
          </p:cNvPr>
          <p:cNvSpPr txBox="1"/>
          <p:nvPr/>
        </p:nvSpPr>
        <p:spPr>
          <a:xfrm>
            <a:off x="5326832" y="4836833"/>
            <a:ext cx="1063408" cy="230832"/>
          </a:xfrm>
          <a:prstGeom prst="rect">
            <a:avLst/>
          </a:prstGeom>
          <a:noFill/>
        </p:spPr>
        <p:txBody>
          <a:bodyPr wrap="square" rtlCol="0">
            <a:spAutoFit/>
          </a:bodyPr>
          <a:lstStyle/>
          <a:p>
            <a:r>
              <a:rPr lang="en-US" altLang="ja-JP" sz="900" dirty="0">
                <a:latin typeface="HGSｺﾞｼｯｸM" panose="020B0600000000000000" pitchFamily="50" charset="-128"/>
                <a:ea typeface="HGSｺﾞｼｯｸM" panose="020B0600000000000000" pitchFamily="50" charset="-128"/>
              </a:rPr>
              <a:t>FACE BOOK</a:t>
            </a:r>
          </a:p>
        </p:txBody>
      </p:sp>
      <p:sp>
        <p:nvSpPr>
          <p:cNvPr id="84" name="TextBox 165">
            <a:extLst>
              <a:ext uri="{FF2B5EF4-FFF2-40B4-BE49-F238E27FC236}">
                <a16:creationId xmlns:a16="http://schemas.microsoft.com/office/drawing/2014/main" id="{8967062A-F1E2-4057-BD0C-40E2457A5ED8}"/>
              </a:ext>
            </a:extLst>
          </p:cNvPr>
          <p:cNvSpPr txBox="1"/>
          <p:nvPr/>
        </p:nvSpPr>
        <p:spPr>
          <a:xfrm>
            <a:off x="5752336" y="5162752"/>
            <a:ext cx="729373" cy="230832"/>
          </a:xfrm>
          <a:prstGeom prst="rect">
            <a:avLst/>
          </a:prstGeom>
          <a:noFill/>
        </p:spPr>
        <p:txBody>
          <a:bodyPr wrap="square" rtlCol="0">
            <a:spAutoFit/>
          </a:bodyPr>
          <a:lstStyle/>
          <a:p>
            <a:r>
              <a:rPr lang="ja-JP" altLang="en-US" sz="900" dirty="0">
                <a:latin typeface="HGSｺﾞｼｯｸM" panose="020B0600000000000000" pitchFamily="50" charset="-128"/>
                <a:ea typeface="HGSｺﾞｼｯｸM" panose="020B0600000000000000" pitchFamily="50" charset="-128"/>
              </a:rPr>
              <a:t>旅行博</a:t>
            </a:r>
            <a:endParaRPr lang="en-US" altLang="ja-JP" sz="900" dirty="0">
              <a:latin typeface="HGSｺﾞｼｯｸM" panose="020B0600000000000000" pitchFamily="50" charset="-128"/>
              <a:ea typeface="HGSｺﾞｼｯｸM" panose="020B0600000000000000" pitchFamily="50" charset="-128"/>
            </a:endParaRPr>
          </a:p>
        </p:txBody>
      </p:sp>
      <p:sp>
        <p:nvSpPr>
          <p:cNvPr id="85" name="TextBox 83">
            <a:extLst>
              <a:ext uri="{FF2B5EF4-FFF2-40B4-BE49-F238E27FC236}">
                <a16:creationId xmlns:a16="http://schemas.microsoft.com/office/drawing/2014/main" id="{9686FF39-830F-40F5-8337-E250F85C1317}"/>
              </a:ext>
            </a:extLst>
          </p:cNvPr>
          <p:cNvSpPr txBox="1"/>
          <p:nvPr/>
        </p:nvSpPr>
        <p:spPr>
          <a:xfrm>
            <a:off x="5472596" y="4048421"/>
            <a:ext cx="272716" cy="323165"/>
          </a:xfrm>
          <a:prstGeom prst="rect">
            <a:avLst/>
          </a:prstGeom>
          <a:noFill/>
        </p:spPr>
        <p:txBody>
          <a:bodyPr wrap="square" rtlCol="0">
            <a:spAutoFit/>
          </a:bodyPr>
          <a:lstStyle/>
          <a:p>
            <a:r>
              <a:rPr lang="en-US" altLang="ja-JP" sz="1500" dirty="0"/>
              <a:t>•</a:t>
            </a:r>
            <a:endParaRPr lang="ja-JP" altLang="en-US" sz="1500" dirty="0"/>
          </a:p>
        </p:txBody>
      </p:sp>
      <p:sp>
        <p:nvSpPr>
          <p:cNvPr id="86" name="TextBox 165">
            <a:extLst>
              <a:ext uri="{FF2B5EF4-FFF2-40B4-BE49-F238E27FC236}">
                <a16:creationId xmlns:a16="http://schemas.microsoft.com/office/drawing/2014/main" id="{DF83AD18-98FB-48FE-8661-18AB43ED9F55}"/>
              </a:ext>
            </a:extLst>
          </p:cNvPr>
          <p:cNvSpPr txBox="1"/>
          <p:nvPr/>
        </p:nvSpPr>
        <p:spPr>
          <a:xfrm>
            <a:off x="6693897" y="3895272"/>
            <a:ext cx="729373" cy="230832"/>
          </a:xfrm>
          <a:prstGeom prst="rect">
            <a:avLst/>
          </a:prstGeom>
          <a:noFill/>
        </p:spPr>
        <p:txBody>
          <a:bodyPr wrap="square" rtlCol="0">
            <a:spAutoFit/>
          </a:bodyPr>
          <a:lstStyle/>
          <a:p>
            <a:r>
              <a:rPr lang="ja-JP" altLang="en-US" sz="900" dirty="0">
                <a:latin typeface="HGSｺﾞｼｯｸM" panose="020B0600000000000000" pitchFamily="50" charset="-128"/>
                <a:ea typeface="HGSｺﾞｼｯｸM" panose="020B0600000000000000" pitchFamily="50" charset="-128"/>
              </a:rPr>
              <a:t>セミナー</a:t>
            </a:r>
            <a:endParaRPr lang="en-US" altLang="ja-JP" sz="900" dirty="0">
              <a:latin typeface="HGSｺﾞｼｯｸM" panose="020B0600000000000000" pitchFamily="50" charset="-128"/>
              <a:ea typeface="HGSｺﾞｼｯｸM" panose="020B0600000000000000" pitchFamily="50" charset="-128"/>
            </a:endParaRPr>
          </a:p>
        </p:txBody>
      </p:sp>
      <p:sp>
        <p:nvSpPr>
          <p:cNvPr id="87" name="TextBox 83">
            <a:extLst>
              <a:ext uri="{FF2B5EF4-FFF2-40B4-BE49-F238E27FC236}">
                <a16:creationId xmlns:a16="http://schemas.microsoft.com/office/drawing/2014/main" id="{BCF186AD-5876-4902-A825-C588B222C3E4}"/>
              </a:ext>
            </a:extLst>
          </p:cNvPr>
          <p:cNvSpPr txBox="1"/>
          <p:nvPr/>
        </p:nvSpPr>
        <p:spPr>
          <a:xfrm>
            <a:off x="6847207" y="4055974"/>
            <a:ext cx="272716" cy="323165"/>
          </a:xfrm>
          <a:prstGeom prst="rect">
            <a:avLst/>
          </a:prstGeom>
          <a:noFill/>
        </p:spPr>
        <p:txBody>
          <a:bodyPr wrap="square" rtlCol="0">
            <a:spAutoFit/>
          </a:bodyPr>
          <a:lstStyle/>
          <a:p>
            <a:r>
              <a:rPr lang="en-US" altLang="ja-JP" sz="1500" dirty="0"/>
              <a:t>•</a:t>
            </a:r>
            <a:endParaRPr lang="ja-JP" altLang="en-US" sz="1500" dirty="0"/>
          </a:p>
        </p:txBody>
      </p:sp>
      <p:sp>
        <p:nvSpPr>
          <p:cNvPr id="88" name="TextBox 83">
            <a:extLst>
              <a:ext uri="{FF2B5EF4-FFF2-40B4-BE49-F238E27FC236}">
                <a16:creationId xmlns:a16="http://schemas.microsoft.com/office/drawing/2014/main" id="{461EA2D5-66B6-4510-8F74-D5A61846D0AF}"/>
              </a:ext>
            </a:extLst>
          </p:cNvPr>
          <p:cNvSpPr txBox="1"/>
          <p:nvPr/>
        </p:nvSpPr>
        <p:spPr>
          <a:xfrm>
            <a:off x="5860378" y="5296289"/>
            <a:ext cx="272716" cy="323165"/>
          </a:xfrm>
          <a:prstGeom prst="rect">
            <a:avLst/>
          </a:prstGeom>
          <a:noFill/>
        </p:spPr>
        <p:txBody>
          <a:bodyPr wrap="square" rtlCol="0">
            <a:spAutoFit/>
          </a:bodyPr>
          <a:lstStyle/>
          <a:p>
            <a:r>
              <a:rPr lang="en-US" altLang="ja-JP" sz="1500" dirty="0"/>
              <a:t>•</a:t>
            </a:r>
            <a:endParaRPr lang="ja-JP" altLang="en-US" sz="1500" dirty="0"/>
          </a:p>
        </p:txBody>
      </p:sp>
      <p:sp>
        <p:nvSpPr>
          <p:cNvPr id="89" name="TextBox 165">
            <a:extLst>
              <a:ext uri="{FF2B5EF4-FFF2-40B4-BE49-F238E27FC236}">
                <a16:creationId xmlns:a16="http://schemas.microsoft.com/office/drawing/2014/main" id="{A75C65AD-4E24-444B-90CE-896250FB964B}"/>
              </a:ext>
            </a:extLst>
          </p:cNvPr>
          <p:cNvSpPr txBox="1"/>
          <p:nvPr/>
        </p:nvSpPr>
        <p:spPr>
          <a:xfrm>
            <a:off x="7434762" y="5134086"/>
            <a:ext cx="729373" cy="230832"/>
          </a:xfrm>
          <a:prstGeom prst="rect">
            <a:avLst/>
          </a:prstGeom>
          <a:noFill/>
        </p:spPr>
        <p:txBody>
          <a:bodyPr wrap="square" rtlCol="0">
            <a:spAutoFit/>
          </a:bodyPr>
          <a:lstStyle/>
          <a:p>
            <a:r>
              <a:rPr lang="ja-JP" altLang="en-US" sz="900" dirty="0">
                <a:latin typeface="HGSｺﾞｼｯｸM" panose="020B0600000000000000" pitchFamily="50" charset="-128"/>
                <a:ea typeface="HGSｺﾞｼｯｸM" panose="020B0600000000000000" pitchFamily="50" charset="-128"/>
              </a:rPr>
              <a:t>旅行博</a:t>
            </a:r>
            <a:endParaRPr lang="en-US" altLang="ja-JP" sz="900" dirty="0">
              <a:latin typeface="HGSｺﾞｼｯｸM" panose="020B0600000000000000" pitchFamily="50" charset="-128"/>
              <a:ea typeface="HGSｺﾞｼｯｸM" panose="020B0600000000000000" pitchFamily="50" charset="-128"/>
            </a:endParaRPr>
          </a:p>
        </p:txBody>
      </p:sp>
      <p:sp>
        <p:nvSpPr>
          <p:cNvPr id="90" name="TextBox 83">
            <a:extLst>
              <a:ext uri="{FF2B5EF4-FFF2-40B4-BE49-F238E27FC236}">
                <a16:creationId xmlns:a16="http://schemas.microsoft.com/office/drawing/2014/main" id="{97303D22-3722-4831-9144-B89EE60F7950}"/>
              </a:ext>
            </a:extLst>
          </p:cNvPr>
          <p:cNvSpPr txBox="1"/>
          <p:nvPr/>
        </p:nvSpPr>
        <p:spPr>
          <a:xfrm>
            <a:off x="7542804" y="5267623"/>
            <a:ext cx="272716" cy="323165"/>
          </a:xfrm>
          <a:prstGeom prst="rect">
            <a:avLst/>
          </a:prstGeom>
          <a:noFill/>
        </p:spPr>
        <p:txBody>
          <a:bodyPr wrap="square" rtlCol="0">
            <a:spAutoFit/>
          </a:bodyPr>
          <a:lstStyle/>
          <a:p>
            <a:r>
              <a:rPr lang="en-US" altLang="ja-JP" sz="1500" dirty="0"/>
              <a:t>•</a:t>
            </a:r>
            <a:endParaRPr lang="ja-JP" altLang="en-US" sz="1500" dirty="0"/>
          </a:p>
        </p:txBody>
      </p:sp>
      <p:sp>
        <p:nvSpPr>
          <p:cNvPr id="91" name="TextBox 165">
            <a:extLst>
              <a:ext uri="{FF2B5EF4-FFF2-40B4-BE49-F238E27FC236}">
                <a16:creationId xmlns:a16="http://schemas.microsoft.com/office/drawing/2014/main" id="{17D41274-DA40-407B-A287-416475686A69}"/>
              </a:ext>
            </a:extLst>
          </p:cNvPr>
          <p:cNvSpPr txBox="1"/>
          <p:nvPr/>
        </p:nvSpPr>
        <p:spPr>
          <a:xfrm>
            <a:off x="8196777" y="3895275"/>
            <a:ext cx="729373" cy="230832"/>
          </a:xfrm>
          <a:prstGeom prst="rect">
            <a:avLst/>
          </a:prstGeom>
          <a:noFill/>
        </p:spPr>
        <p:txBody>
          <a:bodyPr wrap="square" rtlCol="0">
            <a:spAutoFit/>
          </a:bodyPr>
          <a:lstStyle/>
          <a:p>
            <a:r>
              <a:rPr lang="ja-JP" altLang="en-US" sz="900" dirty="0">
                <a:latin typeface="HGSｺﾞｼｯｸM" panose="020B0600000000000000" pitchFamily="50" charset="-128"/>
                <a:ea typeface="HGSｺﾞｼｯｸM" panose="020B0600000000000000" pitchFamily="50" charset="-128"/>
              </a:rPr>
              <a:t>セミナー</a:t>
            </a:r>
            <a:endParaRPr lang="en-US" altLang="ja-JP" sz="900" dirty="0">
              <a:latin typeface="HGSｺﾞｼｯｸM" panose="020B0600000000000000" pitchFamily="50" charset="-128"/>
              <a:ea typeface="HGSｺﾞｼｯｸM" panose="020B0600000000000000" pitchFamily="50" charset="-128"/>
            </a:endParaRPr>
          </a:p>
        </p:txBody>
      </p:sp>
      <p:cxnSp>
        <p:nvCxnSpPr>
          <p:cNvPr id="92" name="Straight Arrow Connector 168">
            <a:extLst>
              <a:ext uri="{FF2B5EF4-FFF2-40B4-BE49-F238E27FC236}">
                <a16:creationId xmlns:a16="http://schemas.microsoft.com/office/drawing/2014/main" id="{5A1C4BEB-51F5-4DDD-8830-F01847768DCF}"/>
              </a:ext>
            </a:extLst>
          </p:cNvPr>
          <p:cNvCxnSpPr>
            <a:cxnSpLocks/>
          </p:cNvCxnSpPr>
          <p:nvPr/>
        </p:nvCxnSpPr>
        <p:spPr>
          <a:xfrm>
            <a:off x="8568716" y="4507893"/>
            <a:ext cx="807657"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93" name="TextBox 165">
            <a:extLst>
              <a:ext uri="{FF2B5EF4-FFF2-40B4-BE49-F238E27FC236}">
                <a16:creationId xmlns:a16="http://schemas.microsoft.com/office/drawing/2014/main" id="{BD85C446-6FDB-48FA-AC6D-3566E83EAD23}"/>
              </a:ext>
            </a:extLst>
          </p:cNvPr>
          <p:cNvSpPr txBox="1"/>
          <p:nvPr/>
        </p:nvSpPr>
        <p:spPr>
          <a:xfrm>
            <a:off x="8507243" y="4220809"/>
            <a:ext cx="941554" cy="230832"/>
          </a:xfrm>
          <a:prstGeom prst="rect">
            <a:avLst/>
          </a:prstGeom>
          <a:noFill/>
        </p:spPr>
        <p:txBody>
          <a:bodyPr wrap="square" rtlCol="0">
            <a:spAutoFit/>
          </a:bodyPr>
          <a:lstStyle/>
          <a:p>
            <a:r>
              <a:rPr lang="en-US" altLang="ja-JP" sz="900" dirty="0">
                <a:latin typeface="HGSｺﾞｼｯｸM" panose="020B0600000000000000" pitchFamily="50" charset="-128"/>
                <a:ea typeface="HGSｺﾞｼｯｸM" panose="020B0600000000000000" pitchFamily="50" charset="-128"/>
              </a:rPr>
              <a:t>FAM</a:t>
            </a:r>
            <a:r>
              <a:rPr lang="ja-JP" altLang="en-US" sz="900" dirty="0">
                <a:latin typeface="HGSｺﾞｼｯｸM" panose="020B0600000000000000" pitchFamily="50" charset="-128"/>
                <a:ea typeface="HGSｺﾞｼｯｸM" panose="020B0600000000000000" pitchFamily="50" charset="-128"/>
              </a:rPr>
              <a:t>ツアー</a:t>
            </a:r>
            <a:endParaRPr lang="en-US" altLang="ja-JP" sz="900" dirty="0">
              <a:latin typeface="HGSｺﾞｼｯｸM" panose="020B0600000000000000" pitchFamily="50" charset="-128"/>
              <a:ea typeface="HGSｺﾞｼｯｸM" panose="020B0600000000000000" pitchFamily="50" charset="-128"/>
            </a:endParaRPr>
          </a:p>
        </p:txBody>
      </p:sp>
      <p:cxnSp>
        <p:nvCxnSpPr>
          <p:cNvPr id="94" name="Straight Arrow Connector 168">
            <a:extLst>
              <a:ext uri="{FF2B5EF4-FFF2-40B4-BE49-F238E27FC236}">
                <a16:creationId xmlns:a16="http://schemas.microsoft.com/office/drawing/2014/main" id="{5D9AC2D7-64FD-4A70-9539-6F396467776B}"/>
              </a:ext>
            </a:extLst>
          </p:cNvPr>
          <p:cNvCxnSpPr>
            <a:cxnSpLocks/>
          </p:cNvCxnSpPr>
          <p:nvPr/>
        </p:nvCxnSpPr>
        <p:spPr>
          <a:xfrm>
            <a:off x="10544270" y="4507893"/>
            <a:ext cx="244443"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95" name="TextBox 165">
            <a:extLst>
              <a:ext uri="{FF2B5EF4-FFF2-40B4-BE49-F238E27FC236}">
                <a16:creationId xmlns:a16="http://schemas.microsoft.com/office/drawing/2014/main" id="{9F5DF3D7-3BFF-42A5-81A6-915EB3A1FADA}"/>
              </a:ext>
            </a:extLst>
          </p:cNvPr>
          <p:cNvSpPr txBox="1"/>
          <p:nvPr/>
        </p:nvSpPr>
        <p:spPr>
          <a:xfrm>
            <a:off x="10409806" y="4220809"/>
            <a:ext cx="596185" cy="230832"/>
          </a:xfrm>
          <a:prstGeom prst="rect">
            <a:avLst/>
          </a:prstGeom>
          <a:noFill/>
        </p:spPr>
        <p:txBody>
          <a:bodyPr wrap="square" rtlCol="0">
            <a:spAutoFit/>
          </a:bodyPr>
          <a:lstStyle/>
          <a:p>
            <a:r>
              <a:rPr lang="ja-JP" altLang="en-US" sz="900" dirty="0">
                <a:latin typeface="HGSｺﾞｼｯｸM" panose="020B0600000000000000" pitchFamily="50" charset="-128"/>
                <a:ea typeface="HGSｺﾞｼｯｸM" panose="020B0600000000000000" pitchFamily="50" charset="-128"/>
              </a:rPr>
              <a:t>商談会</a:t>
            </a:r>
            <a:endParaRPr lang="en-US" altLang="ja-JP" sz="900" dirty="0">
              <a:latin typeface="HGSｺﾞｼｯｸM" panose="020B0600000000000000" pitchFamily="50" charset="-128"/>
              <a:ea typeface="HGSｺﾞｼｯｸM" panose="020B0600000000000000" pitchFamily="50" charset="-128"/>
            </a:endParaRPr>
          </a:p>
        </p:txBody>
      </p:sp>
      <p:cxnSp>
        <p:nvCxnSpPr>
          <p:cNvPr id="96" name="Straight Arrow Connector 168">
            <a:extLst>
              <a:ext uri="{FF2B5EF4-FFF2-40B4-BE49-F238E27FC236}">
                <a16:creationId xmlns:a16="http://schemas.microsoft.com/office/drawing/2014/main" id="{3CB55DC2-01FB-4131-B6B0-DB9281AB29ED}"/>
              </a:ext>
            </a:extLst>
          </p:cNvPr>
          <p:cNvCxnSpPr>
            <a:cxnSpLocks/>
          </p:cNvCxnSpPr>
          <p:nvPr/>
        </p:nvCxnSpPr>
        <p:spPr>
          <a:xfrm>
            <a:off x="8279008" y="5114482"/>
            <a:ext cx="2636454"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97" name="TextBox 165">
            <a:extLst>
              <a:ext uri="{FF2B5EF4-FFF2-40B4-BE49-F238E27FC236}">
                <a16:creationId xmlns:a16="http://schemas.microsoft.com/office/drawing/2014/main" id="{04F37DEC-D4A9-4C53-BA04-A67C9F22482D}"/>
              </a:ext>
            </a:extLst>
          </p:cNvPr>
          <p:cNvSpPr txBox="1"/>
          <p:nvPr/>
        </p:nvSpPr>
        <p:spPr>
          <a:xfrm>
            <a:off x="8204323" y="4826276"/>
            <a:ext cx="1063408" cy="230832"/>
          </a:xfrm>
          <a:prstGeom prst="rect">
            <a:avLst/>
          </a:prstGeom>
          <a:noFill/>
        </p:spPr>
        <p:txBody>
          <a:bodyPr wrap="square" rtlCol="0">
            <a:spAutoFit/>
          </a:bodyPr>
          <a:lstStyle/>
          <a:p>
            <a:r>
              <a:rPr lang="en-US" altLang="ja-JP" sz="900" dirty="0">
                <a:latin typeface="HGSｺﾞｼｯｸM" panose="020B0600000000000000" pitchFamily="50" charset="-128"/>
                <a:ea typeface="HGSｺﾞｼｯｸM" panose="020B0600000000000000" pitchFamily="50" charset="-128"/>
              </a:rPr>
              <a:t>FACE BOOK</a:t>
            </a:r>
          </a:p>
        </p:txBody>
      </p:sp>
      <p:sp>
        <p:nvSpPr>
          <p:cNvPr id="98" name="TextBox 165">
            <a:extLst>
              <a:ext uri="{FF2B5EF4-FFF2-40B4-BE49-F238E27FC236}">
                <a16:creationId xmlns:a16="http://schemas.microsoft.com/office/drawing/2014/main" id="{946D23B9-0BAD-4411-A188-3DBE045165EE}"/>
              </a:ext>
            </a:extLst>
          </p:cNvPr>
          <p:cNvSpPr txBox="1"/>
          <p:nvPr/>
        </p:nvSpPr>
        <p:spPr>
          <a:xfrm>
            <a:off x="8629827" y="5152195"/>
            <a:ext cx="729373" cy="230832"/>
          </a:xfrm>
          <a:prstGeom prst="rect">
            <a:avLst/>
          </a:prstGeom>
          <a:noFill/>
        </p:spPr>
        <p:txBody>
          <a:bodyPr wrap="square" rtlCol="0">
            <a:spAutoFit/>
          </a:bodyPr>
          <a:lstStyle/>
          <a:p>
            <a:r>
              <a:rPr lang="ja-JP" altLang="en-US" sz="900" dirty="0">
                <a:latin typeface="HGSｺﾞｼｯｸM" panose="020B0600000000000000" pitchFamily="50" charset="-128"/>
                <a:ea typeface="HGSｺﾞｼｯｸM" panose="020B0600000000000000" pitchFamily="50" charset="-128"/>
              </a:rPr>
              <a:t>旅行博</a:t>
            </a:r>
            <a:endParaRPr lang="en-US" altLang="ja-JP" sz="900" dirty="0">
              <a:latin typeface="HGSｺﾞｼｯｸM" panose="020B0600000000000000" pitchFamily="50" charset="-128"/>
              <a:ea typeface="HGSｺﾞｼｯｸM" panose="020B0600000000000000" pitchFamily="50" charset="-128"/>
            </a:endParaRPr>
          </a:p>
        </p:txBody>
      </p:sp>
      <p:sp>
        <p:nvSpPr>
          <p:cNvPr id="99" name="TextBox 83">
            <a:extLst>
              <a:ext uri="{FF2B5EF4-FFF2-40B4-BE49-F238E27FC236}">
                <a16:creationId xmlns:a16="http://schemas.microsoft.com/office/drawing/2014/main" id="{34EC6D64-4575-4629-8D66-DA94EDC415A6}"/>
              </a:ext>
            </a:extLst>
          </p:cNvPr>
          <p:cNvSpPr txBox="1"/>
          <p:nvPr/>
        </p:nvSpPr>
        <p:spPr>
          <a:xfrm>
            <a:off x="8350087" y="4037864"/>
            <a:ext cx="272716" cy="323165"/>
          </a:xfrm>
          <a:prstGeom prst="rect">
            <a:avLst/>
          </a:prstGeom>
          <a:noFill/>
        </p:spPr>
        <p:txBody>
          <a:bodyPr wrap="square" rtlCol="0">
            <a:spAutoFit/>
          </a:bodyPr>
          <a:lstStyle/>
          <a:p>
            <a:r>
              <a:rPr lang="en-US" altLang="ja-JP" sz="1500" dirty="0"/>
              <a:t>•</a:t>
            </a:r>
            <a:endParaRPr lang="ja-JP" altLang="en-US" sz="1500" dirty="0"/>
          </a:p>
        </p:txBody>
      </p:sp>
      <p:sp>
        <p:nvSpPr>
          <p:cNvPr id="100" name="TextBox 165">
            <a:extLst>
              <a:ext uri="{FF2B5EF4-FFF2-40B4-BE49-F238E27FC236}">
                <a16:creationId xmlns:a16="http://schemas.microsoft.com/office/drawing/2014/main" id="{F07705D8-7659-4557-85A6-77052CB2E035}"/>
              </a:ext>
            </a:extLst>
          </p:cNvPr>
          <p:cNvSpPr txBox="1"/>
          <p:nvPr/>
        </p:nvSpPr>
        <p:spPr>
          <a:xfrm>
            <a:off x="9571388" y="3884715"/>
            <a:ext cx="729373" cy="230832"/>
          </a:xfrm>
          <a:prstGeom prst="rect">
            <a:avLst/>
          </a:prstGeom>
          <a:noFill/>
        </p:spPr>
        <p:txBody>
          <a:bodyPr wrap="square" rtlCol="0">
            <a:spAutoFit/>
          </a:bodyPr>
          <a:lstStyle/>
          <a:p>
            <a:r>
              <a:rPr lang="ja-JP" altLang="en-US" sz="900" dirty="0">
                <a:latin typeface="HGSｺﾞｼｯｸM" panose="020B0600000000000000" pitchFamily="50" charset="-128"/>
                <a:ea typeface="HGSｺﾞｼｯｸM" panose="020B0600000000000000" pitchFamily="50" charset="-128"/>
              </a:rPr>
              <a:t>セミナー</a:t>
            </a:r>
            <a:endParaRPr lang="en-US" altLang="ja-JP" sz="900" dirty="0">
              <a:latin typeface="HGSｺﾞｼｯｸM" panose="020B0600000000000000" pitchFamily="50" charset="-128"/>
              <a:ea typeface="HGSｺﾞｼｯｸM" panose="020B0600000000000000" pitchFamily="50" charset="-128"/>
            </a:endParaRPr>
          </a:p>
        </p:txBody>
      </p:sp>
      <p:sp>
        <p:nvSpPr>
          <p:cNvPr id="101" name="TextBox 83">
            <a:extLst>
              <a:ext uri="{FF2B5EF4-FFF2-40B4-BE49-F238E27FC236}">
                <a16:creationId xmlns:a16="http://schemas.microsoft.com/office/drawing/2014/main" id="{6F09A711-9F1E-4F19-B1F1-A75244803640}"/>
              </a:ext>
            </a:extLst>
          </p:cNvPr>
          <p:cNvSpPr txBox="1"/>
          <p:nvPr/>
        </p:nvSpPr>
        <p:spPr>
          <a:xfrm>
            <a:off x="9724698" y="4045417"/>
            <a:ext cx="272716" cy="323165"/>
          </a:xfrm>
          <a:prstGeom prst="rect">
            <a:avLst/>
          </a:prstGeom>
          <a:noFill/>
        </p:spPr>
        <p:txBody>
          <a:bodyPr wrap="square" rtlCol="0">
            <a:spAutoFit/>
          </a:bodyPr>
          <a:lstStyle/>
          <a:p>
            <a:r>
              <a:rPr lang="en-US" altLang="ja-JP" sz="1500" dirty="0"/>
              <a:t>•</a:t>
            </a:r>
            <a:endParaRPr lang="ja-JP" altLang="en-US" sz="1500" dirty="0"/>
          </a:p>
        </p:txBody>
      </p:sp>
      <p:sp>
        <p:nvSpPr>
          <p:cNvPr id="102" name="TextBox 83">
            <a:extLst>
              <a:ext uri="{FF2B5EF4-FFF2-40B4-BE49-F238E27FC236}">
                <a16:creationId xmlns:a16="http://schemas.microsoft.com/office/drawing/2014/main" id="{60D86973-C77A-4A9B-85A6-4AA2E76439B7}"/>
              </a:ext>
            </a:extLst>
          </p:cNvPr>
          <p:cNvSpPr txBox="1"/>
          <p:nvPr/>
        </p:nvSpPr>
        <p:spPr>
          <a:xfrm>
            <a:off x="8737869" y="5285732"/>
            <a:ext cx="272716" cy="323165"/>
          </a:xfrm>
          <a:prstGeom prst="rect">
            <a:avLst/>
          </a:prstGeom>
          <a:noFill/>
        </p:spPr>
        <p:txBody>
          <a:bodyPr wrap="square" rtlCol="0">
            <a:spAutoFit/>
          </a:bodyPr>
          <a:lstStyle/>
          <a:p>
            <a:r>
              <a:rPr lang="en-US" altLang="ja-JP" sz="1500" dirty="0"/>
              <a:t>•</a:t>
            </a:r>
            <a:endParaRPr lang="ja-JP" altLang="en-US" sz="1500" dirty="0"/>
          </a:p>
        </p:txBody>
      </p:sp>
      <p:sp>
        <p:nvSpPr>
          <p:cNvPr id="103" name="TextBox 165">
            <a:extLst>
              <a:ext uri="{FF2B5EF4-FFF2-40B4-BE49-F238E27FC236}">
                <a16:creationId xmlns:a16="http://schemas.microsoft.com/office/drawing/2014/main" id="{253A5E7C-9A1C-4EEA-89C8-9CC88BAD8507}"/>
              </a:ext>
            </a:extLst>
          </p:cNvPr>
          <p:cNvSpPr txBox="1"/>
          <p:nvPr/>
        </p:nvSpPr>
        <p:spPr>
          <a:xfrm>
            <a:off x="10312253" y="5123529"/>
            <a:ext cx="729373" cy="230832"/>
          </a:xfrm>
          <a:prstGeom prst="rect">
            <a:avLst/>
          </a:prstGeom>
          <a:noFill/>
        </p:spPr>
        <p:txBody>
          <a:bodyPr wrap="square" rtlCol="0">
            <a:spAutoFit/>
          </a:bodyPr>
          <a:lstStyle/>
          <a:p>
            <a:r>
              <a:rPr lang="ja-JP" altLang="en-US" sz="900" dirty="0">
                <a:latin typeface="HGSｺﾞｼｯｸM" panose="020B0600000000000000" pitchFamily="50" charset="-128"/>
                <a:ea typeface="HGSｺﾞｼｯｸM" panose="020B0600000000000000" pitchFamily="50" charset="-128"/>
              </a:rPr>
              <a:t>旅行博</a:t>
            </a:r>
            <a:endParaRPr lang="en-US" altLang="ja-JP" sz="900" dirty="0">
              <a:latin typeface="HGSｺﾞｼｯｸM" panose="020B0600000000000000" pitchFamily="50" charset="-128"/>
              <a:ea typeface="HGSｺﾞｼｯｸM" panose="020B0600000000000000" pitchFamily="50" charset="-128"/>
            </a:endParaRPr>
          </a:p>
        </p:txBody>
      </p:sp>
      <p:sp>
        <p:nvSpPr>
          <p:cNvPr id="104" name="TextBox 83">
            <a:extLst>
              <a:ext uri="{FF2B5EF4-FFF2-40B4-BE49-F238E27FC236}">
                <a16:creationId xmlns:a16="http://schemas.microsoft.com/office/drawing/2014/main" id="{60F6C18B-BFF7-40F6-AAFA-EB0F7C47F695}"/>
              </a:ext>
            </a:extLst>
          </p:cNvPr>
          <p:cNvSpPr txBox="1"/>
          <p:nvPr/>
        </p:nvSpPr>
        <p:spPr>
          <a:xfrm>
            <a:off x="10420295" y="5257066"/>
            <a:ext cx="272716" cy="323165"/>
          </a:xfrm>
          <a:prstGeom prst="rect">
            <a:avLst/>
          </a:prstGeom>
          <a:noFill/>
        </p:spPr>
        <p:txBody>
          <a:bodyPr wrap="square" rtlCol="0">
            <a:spAutoFit/>
          </a:bodyPr>
          <a:lstStyle/>
          <a:p>
            <a:r>
              <a:rPr lang="en-US" altLang="ja-JP" sz="1500" dirty="0"/>
              <a:t>•</a:t>
            </a:r>
            <a:endParaRPr lang="ja-JP" altLang="en-US" sz="1500" dirty="0"/>
          </a:p>
        </p:txBody>
      </p:sp>
      <p:sp>
        <p:nvSpPr>
          <p:cNvPr id="107" name="テキスト ボックス 106">
            <a:extLst>
              <a:ext uri="{FF2B5EF4-FFF2-40B4-BE49-F238E27FC236}">
                <a16:creationId xmlns:a16="http://schemas.microsoft.com/office/drawing/2014/main" id="{47D44FC3-92AC-4CA7-B75F-0255F686525D}"/>
              </a:ext>
            </a:extLst>
          </p:cNvPr>
          <p:cNvSpPr txBox="1"/>
          <p:nvPr/>
        </p:nvSpPr>
        <p:spPr>
          <a:xfrm>
            <a:off x="8198599" y="204100"/>
            <a:ext cx="3993401" cy="430887"/>
          </a:xfrm>
          <a:prstGeom prst="rect">
            <a:avLst/>
          </a:prstGeom>
          <a:noFill/>
        </p:spPr>
        <p:txBody>
          <a:bodyPr wrap="none" rtlCol="0">
            <a:spAutoFit/>
          </a:bodyPr>
          <a:lstStyle/>
          <a:p>
            <a:r>
              <a:rPr kumimoji="1" lang="en-US" altLang="ja-JP" sz="1100" dirty="0"/>
              <a:t>※</a:t>
            </a:r>
            <a:r>
              <a:rPr kumimoji="1" lang="ja-JP" altLang="en-US" sz="1100" dirty="0"/>
              <a:t>見出しのレイアウトは、各事業者様の様式で構いません。</a:t>
            </a:r>
            <a:endParaRPr kumimoji="1" lang="en-US" altLang="ja-JP" sz="1100" dirty="0"/>
          </a:p>
          <a:p>
            <a:r>
              <a:rPr kumimoji="1" lang="en-US" altLang="ja-JP" sz="1100" dirty="0"/>
              <a:t>※</a:t>
            </a:r>
            <a:r>
              <a:rPr lang="ja-JP" altLang="en-US" sz="1100" dirty="0">
                <a:solidFill>
                  <a:srgbClr val="FF0000"/>
                </a:solidFill>
              </a:rPr>
              <a:t>★</a:t>
            </a:r>
            <a:r>
              <a:rPr lang="ja-JP" altLang="en-US" sz="1100" dirty="0"/>
              <a:t>箇所はアレンジ不可</a:t>
            </a:r>
            <a:r>
              <a:rPr kumimoji="1" lang="ja-JP" altLang="en-US" sz="1100" dirty="0"/>
              <a:t>。</a:t>
            </a:r>
          </a:p>
        </p:txBody>
      </p:sp>
      <p:cxnSp>
        <p:nvCxnSpPr>
          <p:cNvPr id="19" name="Straight Arrow Connector 168">
            <a:extLst>
              <a:ext uri="{FF2B5EF4-FFF2-40B4-BE49-F238E27FC236}">
                <a16:creationId xmlns:a16="http://schemas.microsoft.com/office/drawing/2014/main" id="{560601B6-0CEE-4C60-A869-AD66F2414F3D}"/>
              </a:ext>
            </a:extLst>
          </p:cNvPr>
          <p:cNvCxnSpPr>
            <a:cxnSpLocks/>
          </p:cNvCxnSpPr>
          <p:nvPr/>
        </p:nvCxnSpPr>
        <p:spPr>
          <a:xfrm>
            <a:off x="3613799" y="3648137"/>
            <a:ext cx="335473"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20" name="TextBox 165">
            <a:extLst>
              <a:ext uri="{FF2B5EF4-FFF2-40B4-BE49-F238E27FC236}">
                <a16:creationId xmlns:a16="http://schemas.microsoft.com/office/drawing/2014/main" id="{63DF49E8-167E-438A-9F94-5846C064D064}"/>
              </a:ext>
            </a:extLst>
          </p:cNvPr>
          <p:cNvSpPr txBox="1"/>
          <p:nvPr/>
        </p:nvSpPr>
        <p:spPr>
          <a:xfrm>
            <a:off x="3467945" y="3244573"/>
            <a:ext cx="1522882"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900" dirty="0">
                <a:latin typeface="HGSｺﾞｼｯｸM" panose="020B0600000000000000" pitchFamily="50" charset="-128"/>
                <a:ea typeface="HGSｺﾞｼｯｸM" panose="020B0600000000000000" pitchFamily="50" charset="-128"/>
              </a:rPr>
              <a:t>ツールド九州</a:t>
            </a:r>
            <a:endParaRPr lang="en-US" altLang="ja-JP" sz="900" dirty="0">
              <a:latin typeface="HGSｺﾞｼｯｸM" panose="020B0600000000000000" pitchFamily="50" charset="-128"/>
              <a:ea typeface="HGSｺﾞｼｯｸM" panose="020B0600000000000000" pitchFamily="50" charset="-128"/>
            </a:endParaRPr>
          </a:p>
          <a:p>
            <a:r>
              <a:rPr lang="ja-JP" altLang="en-US" sz="900" dirty="0">
                <a:latin typeface="HGSｺﾞｼｯｸM" panose="020B0600000000000000" pitchFamily="50" charset="-128"/>
                <a:ea typeface="HGSｺﾞｼｯｸM" panose="020B0600000000000000" pitchFamily="50" charset="-128"/>
              </a:rPr>
              <a:t>大分県、福岡県、熊本県</a:t>
            </a:r>
            <a:endParaRPr lang="en-US" altLang="zh-TW" sz="900" dirty="0">
              <a:latin typeface="HGSｺﾞｼｯｸM" panose="020B0600000000000000" pitchFamily="50" charset="-128"/>
              <a:ea typeface="HGSｺﾞｼｯｸM" panose="020B0600000000000000" pitchFamily="50" charset="-128"/>
            </a:endParaRPr>
          </a:p>
        </p:txBody>
      </p:sp>
      <p:cxnSp>
        <p:nvCxnSpPr>
          <p:cNvPr id="21" name="Straight Arrow Connector 168">
            <a:extLst>
              <a:ext uri="{FF2B5EF4-FFF2-40B4-BE49-F238E27FC236}">
                <a16:creationId xmlns:a16="http://schemas.microsoft.com/office/drawing/2014/main" id="{B6207ED4-F4D5-4173-B4CA-AAA644D78C8B}"/>
              </a:ext>
            </a:extLst>
          </p:cNvPr>
          <p:cNvCxnSpPr>
            <a:cxnSpLocks/>
          </p:cNvCxnSpPr>
          <p:nvPr/>
        </p:nvCxnSpPr>
        <p:spPr>
          <a:xfrm flipV="1">
            <a:off x="5189293" y="3646970"/>
            <a:ext cx="591800" cy="1167"/>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22" name="TextBox 165">
            <a:extLst>
              <a:ext uri="{FF2B5EF4-FFF2-40B4-BE49-F238E27FC236}">
                <a16:creationId xmlns:a16="http://schemas.microsoft.com/office/drawing/2014/main" id="{7A37EC66-E871-45DB-A1A3-E7C36A884097}"/>
              </a:ext>
            </a:extLst>
          </p:cNvPr>
          <p:cNvSpPr txBox="1"/>
          <p:nvPr/>
        </p:nvSpPr>
        <p:spPr>
          <a:xfrm>
            <a:off x="5031438" y="3252459"/>
            <a:ext cx="1833808"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900" dirty="0">
                <a:latin typeface="HGSｺﾞｼｯｸM" panose="020B0600000000000000" pitchFamily="50" charset="-128"/>
                <a:ea typeface="HGSｺﾞｼｯｸM" panose="020B0600000000000000" pitchFamily="50" charset="-128"/>
              </a:rPr>
              <a:t>ディスティネーション</a:t>
            </a:r>
            <a:endParaRPr lang="en-US" altLang="ja-JP" sz="900" dirty="0">
              <a:latin typeface="HGSｺﾞｼｯｸM" panose="020B0600000000000000" pitchFamily="50" charset="-128"/>
              <a:ea typeface="HGSｺﾞｼｯｸM" panose="020B0600000000000000" pitchFamily="50" charset="-128"/>
            </a:endParaRPr>
          </a:p>
          <a:p>
            <a:r>
              <a:rPr lang="ja-JP" altLang="en-US" sz="900" dirty="0">
                <a:latin typeface="HGSｺﾞｼｯｸM" panose="020B0600000000000000" pitchFamily="50" charset="-128"/>
                <a:ea typeface="HGSｺﾞｼｯｸM" panose="020B0600000000000000" pitchFamily="50" charset="-128"/>
              </a:rPr>
              <a:t>キャンペーン　大分県、福岡県</a:t>
            </a:r>
            <a:endParaRPr lang="en-US" altLang="ja-JP" sz="900" dirty="0">
              <a:latin typeface="HGSｺﾞｼｯｸM" panose="020B0600000000000000" pitchFamily="50" charset="-128"/>
              <a:ea typeface="HGSｺﾞｼｯｸM" panose="020B0600000000000000" pitchFamily="50" charset="-128"/>
            </a:endParaRPr>
          </a:p>
        </p:txBody>
      </p:sp>
      <p:cxnSp>
        <p:nvCxnSpPr>
          <p:cNvPr id="23" name="Straight Arrow Connector 168">
            <a:extLst>
              <a:ext uri="{FF2B5EF4-FFF2-40B4-BE49-F238E27FC236}">
                <a16:creationId xmlns:a16="http://schemas.microsoft.com/office/drawing/2014/main" id="{9777A228-1762-4E0B-A0E5-17AC7B994369}"/>
              </a:ext>
            </a:extLst>
          </p:cNvPr>
          <p:cNvCxnSpPr>
            <a:cxnSpLocks/>
          </p:cNvCxnSpPr>
          <p:nvPr/>
        </p:nvCxnSpPr>
        <p:spPr>
          <a:xfrm>
            <a:off x="3002089" y="3646970"/>
            <a:ext cx="335473"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24" name="TextBox 165">
            <a:extLst>
              <a:ext uri="{FF2B5EF4-FFF2-40B4-BE49-F238E27FC236}">
                <a16:creationId xmlns:a16="http://schemas.microsoft.com/office/drawing/2014/main" id="{30F1484D-1D27-45BF-8C97-3CA95805ACD4}"/>
              </a:ext>
            </a:extLst>
          </p:cNvPr>
          <p:cNvSpPr txBox="1"/>
          <p:nvPr/>
        </p:nvSpPr>
        <p:spPr>
          <a:xfrm>
            <a:off x="2870417" y="3244567"/>
            <a:ext cx="680907"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900" dirty="0">
                <a:latin typeface="HGSｺﾞｼｯｸM" panose="020B0600000000000000" pitchFamily="50" charset="-128"/>
                <a:ea typeface="HGSｺﾞｼｯｸM" panose="020B0600000000000000" pitchFamily="50" charset="-128"/>
              </a:rPr>
              <a:t>世界水泳</a:t>
            </a:r>
            <a:endParaRPr lang="en-US" altLang="ja-JP" sz="900" dirty="0">
              <a:latin typeface="HGSｺﾞｼｯｸM" panose="020B0600000000000000" pitchFamily="50" charset="-128"/>
              <a:ea typeface="HGSｺﾞｼｯｸM" panose="020B0600000000000000" pitchFamily="50" charset="-128"/>
            </a:endParaRPr>
          </a:p>
          <a:p>
            <a:r>
              <a:rPr lang="ja-JP" altLang="en-US" sz="900" dirty="0">
                <a:latin typeface="HGSｺﾞｼｯｸM" panose="020B0600000000000000" pitchFamily="50" charset="-128"/>
                <a:ea typeface="HGSｺﾞｼｯｸM" panose="020B0600000000000000" pitchFamily="50" charset="-128"/>
              </a:rPr>
              <a:t>福岡</a:t>
            </a:r>
            <a:endParaRPr lang="en-US" altLang="zh-TW" sz="900" dirty="0">
              <a:latin typeface="HGSｺﾞｼｯｸM" panose="020B0600000000000000" pitchFamily="50" charset="-128"/>
              <a:ea typeface="HGSｺﾞｼｯｸM" panose="020B0600000000000000" pitchFamily="50" charset="-128"/>
            </a:endParaRPr>
          </a:p>
        </p:txBody>
      </p:sp>
      <p:sp>
        <p:nvSpPr>
          <p:cNvPr id="27" name="テキスト ボックス 26">
            <a:extLst>
              <a:ext uri="{FF2B5EF4-FFF2-40B4-BE49-F238E27FC236}">
                <a16:creationId xmlns:a16="http://schemas.microsoft.com/office/drawing/2014/main" id="{D1EF7D81-07E8-A46D-84F2-19E078CBA7C3}"/>
              </a:ext>
            </a:extLst>
          </p:cNvPr>
          <p:cNvSpPr txBox="1"/>
          <p:nvPr/>
        </p:nvSpPr>
        <p:spPr>
          <a:xfrm>
            <a:off x="894743" y="6435614"/>
            <a:ext cx="5712379" cy="246221"/>
          </a:xfrm>
          <a:prstGeom prst="rect">
            <a:avLst/>
          </a:prstGeom>
          <a:noFill/>
        </p:spPr>
        <p:txBody>
          <a:bodyPr wrap="square" rtlCol="0">
            <a:spAutoFit/>
          </a:bodyPr>
          <a:lstStyle/>
          <a:p>
            <a:r>
              <a:rPr lang="ja-JP" altLang="en-US" sz="1000" dirty="0"/>
              <a:t>注</a:t>
            </a:r>
            <a:r>
              <a:rPr lang="ja-JP" altLang="en-US" sz="1000" dirty="0">
                <a:sym typeface="Wingdings" panose="05000000000000000000" pitchFamily="2" charset="2"/>
              </a:rPr>
              <a:t>：（</a:t>
            </a:r>
            <a:r>
              <a:rPr lang="en-US" altLang="ja-JP" sz="1000" dirty="0">
                <a:sym typeface="Wingdings" panose="05000000000000000000" pitchFamily="2" charset="2"/>
              </a:rPr>
              <a:t>※</a:t>
            </a:r>
            <a:r>
              <a:rPr lang="ja-JP" altLang="en-US" sz="1000" dirty="0">
                <a:sym typeface="Wingdings" panose="05000000000000000000" pitchFamily="2" charset="2"/>
              </a:rPr>
              <a:t>）は例示。</a:t>
            </a:r>
            <a:endParaRPr kumimoji="1" lang="ja-JP" altLang="en-US" sz="1000" dirty="0"/>
          </a:p>
        </p:txBody>
      </p:sp>
      <p:cxnSp>
        <p:nvCxnSpPr>
          <p:cNvPr id="4" name="Straight Arrow Connector 168">
            <a:extLst>
              <a:ext uri="{FF2B5EF4-FFF2-40B4-BE49-F238E27FC236}">
                <a16:creationId xmlns:a16="http://schemas.microsoft.com/office/drawing/2014/main" id="{7D3AAB72-9DC8-1A6B-FB0C-140D523D29D1}"/>
              </a:ext>
            </a:extLst>
          </p:cNvPr>
          <p:cNvCxnSpPr>
            <a:cxnSpLocks/>
          </p:cNvCxnSpPr>
          <p:nvPr/>
        </p:nvCxnSpPr>
        <p:spPr>
          <a:xfrm>
            <a:off x="8486445" y="3640942"/>
            <a:ext cx="1510969" cy="6028"/>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7" name="TextBox 165">
            <a:extLst>
              <a:ext uri="{FF2B5EF4-FFF2-40B4-BE49-F238E27FC236}">
                <a16:creationId xmlns:a16="http://schemas.microsoft.com/office/drawing/2014/main" id="{F0549D55-AF81-61E4-0642-41B95F2CB608}"/>
              </a:ext>
            </a:extLst>
          </p:cNvPr>
          <p:cNvSpPr txBox="1"/>
          <p:nvPr/>
        </p:nvSpPr>
        <p:spPr>
          <a:xfrm>
            <a:off x="8404679" y="3361192"/>
            <a:ext cx="1833808" cy="2308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900" dirty="0">
                <a:latin typeface="HGSｺﾞｼｯｸM" panose="020B0600000000000000" pitchFamily="50" charset="-128"/>
                <a:ea typeface="HGSｺﾞｼｯｸM" panose="020B0600000000000000" pitchFamily="50" charset="-128"/>
              </a:rPr>
              <a:t>大阪万博</a:t>
            </a:r>
            <a:endParaRPr lang="en-US" altLang="ja-JP" sz="900" dirty="0">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3719811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444" imgH="446" progId="TCLayout.ActiveDocument.1">
                  <p:embed/>
                </p:oleObj>
              </mc:Choice>
              <mc:Fallback>
                <p:oleObj name="think-cell スライド" r:id="rId4" imgW="444" imgH="446" progId="TCLayout.ActiveDocument.1">
                  <p:embed/>
                  <p:pic>
                    <p:nvPicPr>
                      <p:cNvPr id="2" name="Object 1" hidden="1"/>
                      <p:cNvPicPr/>
                      <p:nvPr/>
                    </p:nvPicPr>
                    <p:blipFill>
                      <a:blip r:embed="rId5"/>
                      <a:stretch>
                        <a:fillRect/>
                      </a:stretch>
                    </p:blipFill>
                    <p:spPr>
                      <a:xfrm>
                        <a:off x="1525588" y="1588"/>
                        <a:ext cx="1588" cy="1588"/>
                      </a:xfrm>
                      <a:prstGeom prst="rect">
                        <a:avLst/>
                      </a:prstGeom>
                    </p:spPr>
                  </p:pic>
                </p:oleObj>
              </mc:Fallback>
            </mc:AlternateContent>
          </a:graphicData>
        </a:graphic>
      </p:graphicFrame>
      <p:graphicFrame>
        <p:nvGraphicFramePr>
          <p:cNvPr id="310" name="表 17"/>
          <p:cNvGraphicFramePr>
            <a:graphicFrameLocks noGrp="1"/>
          </p:cNvGraphicFramePr>
          <p:nvPr>
            <p:extLst>
              <p:ext uri="{D42A27DB-BD31-4B8C-83A1-F6EECF244321}">
                <p14:modId xmlns:p14="http://schemas.microsoft.com/office/powerpoint/2010/main" val="1257667837"/>
              </p:ext>
            </p:extLst>
          </p:nvPr>
        </p:nvGraphicFramePr>
        <p:xfrm>
          <a:off x="980795" y="987568"/>
          <a:ext cx="10230410" cy="4648397"/>
        </p:xfrm>
        <a:graphic>
          <a:graphicData uri="http://schemas.openxmlformats.org/drawingml/2006/table">
            <a:tbl>
              <a:tblPr bandRow="1">
                <a:tableStyleId>{5C22544A-7EE6-4342-B048-85BDC9FD1C3A}</a:tableStyleId>
              </a:tblPr>
              <a:tblGrid>
                <a:gridCol w="3285722">
                  <a:extLst>
                    <a:ext uri="{9D8B030D-6E8A-4147-A177-3AD203B41FA5}">
                      <a16:colId xmlns:a16="http://schemas.microsoft.com/office/drawing/2014/main" val="2570033877"/>
                    </a:ext>
                  </a:extLst>
                </a:gridCol>
                <a:gridCol w="578724">
                  <a:extLst>
                    <a:ext uri="{9D8B030D-6E8A-4147-A177-3AD203B41FA5}">
                      <a16:colId xmlns:a16="http://schemas.microsoft.com/office/drawing/2014/main" val="3921231576"/>
                    </a:ext>
                  </a:extLst>
                </a:gridCol>
                <a:gridCol w="578724">
                  <a:extLst>
                    <a:ext uri="{9D8B030D-6E8A-4147-A177-3AD203B41FA5}">
                      <a16:colId xmlns:a16="http://schemas.microsoft.com/office/drawing/2014/main" val="855251644"/>
                    </a:ext>
                  </a:extLst>
                </a:gridCol>
                <a:gridCol w="578724">
                  <a:extLst>
                    <a:ext uri="{9D8B030D-6E8A-4147-A177-3AD203B41FA5}">
                      <a16:colId xmlns:a16="http://schemas.microsoft.com/office/drawing/2014/main" val="1636069312"/>
                    </a:ext>
                  </a:extLst>
                </a:gridCol>
                <a:gridCol w="578724">
                  <a:extLst>
                    <a:ext uri="{9D8B030D-6E8A-4147-A177-3AD203B41FA5}">
                      <a16:colId xmlns:a16="http://schemas.microsoft.com/office/drawing/2014/main" val="2586568114"/>
                    </a:ext>
                  </a:extLst>
                </a:gridCol>
                <a:gridCol w="578724">
                  <a:extLst>
                    <a:ext uri="{9D8B030D-6E8A-4147-A177-3AD203B41FA5}">
                      <a16:colId xmlns:a16="http://schemas.microsoft.com/office/drawing/2014/main" val="2514382735"/>
                    </a:ext>
                  </a:extLst>
                </a:gridCol>
                <a:gridCol w="578724">
                  <a:extLst>
                    <a:ext uri="{9D8B030D-6E8A-4147-A177-3AD203B41FA5}">
                      <a16:colId xmlns:a16="http://schemas.microsoft.com/office/drawing/2014/main" val="3547164174"/>
                    </a:ext>
                  </a:extLst>
                </a:gridCol>
                <a:gridCol w="578724">
                  <a:extLst>
                    <a:ext uri="{9D8B030D-6E8A-4147-A177-3AD203B41FA5}">
                      <a16:colId xmlns:a16="http://schemas.microsoft.com/office/drawing/2014/main" val="3751640756"/>
                    </a:ext>
                  </a:extLst>
                </a:gridCol>
                <a:gridCol w="578724">
                  <a:extLst>
                    <a:ext uri="{9D8B030D-6E8A-4147-A177-3AD203B41FA5}">
                      <a16:colId xmlns:a16="http://schemas.microsoft.com/office/drawing/2014/main" val="2111206437"/>
                    </a:ext>
                  </a:extLst>
                </a:gridCol>
                <a:gridCol w="578724">
                  <a:extLst>
                    <a:ext uri="{9D8B030D-6E8A-4147-A177-3AD203B41FA5}">
                      <a16:colId xmlns:a16="http://schemas.microsoft.com/office/drawing/2014/main" val="2216410481"/>
                    </a:ext>
                  </a:extLst>
                </a:gridCol>
                <a:gridCol w="578724">
                  <a:extLst>
                    <a:ext uri="{9D8B030D-6E8A-4147-A177-3AD203B41FA5}">
                      <a16:colId xmlns:a16="http://schemas.microsoft.com/office/drawing/2014/main" val="3927804605"/>
                    </a:ext>
                  </a:extLst>
                </a:gridCol>
                <a:gridCol w="578724">
                  <a:extLst>
                    <a:ext uri="{9D8B030D-6E8A-4147-A177-3AD203B41FA5}">
                      <a16:colId xmlns:a16="http://schemas.microsoft.com/office/drawing/2014/main" val="289521977"/>
                    </a:ext>
                  </a:extLst>
                </a:gridCol>
                <a:gridCol w="578724">
                  <a:extLst>
                    <a:ext uri="{9D8B030D-6E8A-4147-A177-3AD203B41FA5}">
                      <a16:colId xmlns:a16="http://schemas.microsoft.com/office/drawing/2014/main" val="97243001"/>
                    </a:ext>
                  </a:extLst>
                </a:gridCol>
              </a:tblGrid>
              <a:tr h="387783">
                <a:tc>
                  <a:txBody>
                    <a:bodyPr/>
                    <a:lstStyle/>
                    <a:p>
                      <a:pPr algn="ctr"/>
                      <a:r>
                        <a:rPr kumimoji="1" lang="ja-JP" altLang="en-US" sz="1200" b="1" dirty="0">
                          <a:solidFill>
                            <a:sysClr val="windowText" lastClr="000000"/>
                          </a:solidFill>
                          <a:latin typeface="+mn-ea"/>
                          <a:ea typeface="+mn-ea"/>
                        </a:rPr>
                        <a:t>項　目</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100" b="1" kern="1200" dirty="0">
                          <a:solidFill>
                            <a:sysClr val="windowText" lastClr="000000"/>
                          </a:solidFill>
                          <a:latin typeface="+mn-ea"/>
                          <a:ea typeface="+mn-ea"/>
                          <a:cs typeface="+mn-cs"/>
                        </a:rPr>
                        <a:t>4</a:t>
                      </a:r>
                      <a:r>
                        <a:rPr kumimoji="1" lang="ja-JP" altLang="en-US" sz="1100" b="1" kern="1200" dirty="0">
                          <a:solidFill>
                            <a:sysClr val="windowText" lastClr="000000"/>
                          </a:solidFill>
                          <a:latin typeface="+mn-ea"/>
                          <a:ea typeface="+mn-ea"/>
                          <a:cs typeface="+mn-cs"/>
                        </a:rPr>
                        <a:t>月</a:t>
                      </a:r>
                      <a:endParaRPr kumimoji="1" lang="en-US" altLang="ja-JP" sz="1100" b="1" kern="1200" dirty="0">
                        <a:solidFill>
                          <a:sysClr val="windowText" lastClr="000000"/>
                        </a:solidFill>
                        <a:latin typeface="+mn-ea"/>
                        <a:ea typeface="+mn-ea"/>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100" b="1" kern="1200" dirty="0">
                          <a:solidFill>
                            <a:sysClr val="windowText" lastClr="000000"/>
                          </a:solidFill>
                          <a:latin typeface="+mn-ea"/>
                          <a:ea typeface="+mn-ea"/>
                          <a:cs typeface="+mn-cs"/>
                        </a:rPr>
                        <a:t>5</a:t>
                      </a:r>
                      <a:r>
                        <a:rPr kumimoji="1" lang="ja-JP" altLang="en-US" sz="1100" b="1" kern="1200" dirty="0">
                          <a:solidFill>
                            <a:sysClr val="windowText" lastClr="000000"/>
                          </a:solidFill>
                          <a:latin typeface="+mn-ea"/>
                          <a:ea typeface="+mn-ea"/>
                          <a:cs typeface="+mn-cs"/>
                        </a:rPr>
                        <a:t>月</a:t>
                      </a:r>
                      <a:endParaRPr kumimoji="1" lang="en-US" altLang="ja-JP" sz="1100" b="1" kern="1200" dirty="0">
                        <a:solidFill>
                          <a:sysClr val="windowText" lastClr="000000"/>
                        </a:solidFill>
                        <a:latin typeface="+mn-ea"/>
                        <a:ea typeface="+mn-ea"/>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100" b="1" kern="1200" dirty="0">
                          <a:solidFill>
                            <a:sysClr val="windowText" lastClr="000000"/>
                          </a:solidFill>
                          <a:latin typeface="+mn-ea"/>
                          <a:ea typeface="+mn-ea"/>
                          <a:cs typeface="+mn-cs"/>
                        </a:rPr>
                        <a:t>6</a:t>
                      </a:r>
                      <a:r>
                        <a:rPr kumimoji="1" lang="ja-JP" altLang="en-US" sz="1100" b="1" kern="1200" dirty="0">
                          <a:solidFill>
                            <a:sysClr val="windowText" lastClr="000000"/>
                          </a:solidFill>
                          <a:latin typeface="+mn-ea"/>
                          <a:ea typeface="+mn-ea"/>
                          <a:cs typeface="+mn-cs"/>
                        </a:rPr>
                        <a:t>月</a:t>
                      </a:r>
                      <a:endParaRPr kumimoji="1" lang="en-US" altLang="ja-JP" sz="1100" b="1" kern="1200" dirty="0">
                        <a:solidFill>
                          <a:sysClr val="windowText" lastClr="000000"/>
                        </a:solidFill>
                        <a:latin typeface="+mn-ea"/>
                        <a:ea typeface="+mn-ea"/>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100" b="1" kern="1200" dirty="0">
                          <a:solidFill>
                            <a:sysClr val="windowText" lastClr="000000"/>
                          </a:solidFill>
                          <a:latin typeface="+mn-ea"/>
                          <a:ea typeface="+mn-ea"/>
                          <a:cs typeface="+mn-cs"/>
                        </a:rPr>
                        <a:t>7</a:t>
                      </a:r>
                      <a:r>
                        <a:rPr kumimoji="1" lang="ja-JP" altLang="en-US" sz="1100" b="1" kern="1200" dirty="0">
                          <a:solidFill>
                            <a:sysClr val="windowText" lastClr="000000"/>
                          </a:solidFill>
                          <a:latin typeface="+mn-ea"/>
                          <a:ea typeface="+mn-ea"/>
                          <a:cs typeface="+mn-cs"/>
                        </a:rPr>
                        <a:t>月</a:t>
                      </a:r>
                      <a:endParaRPr kumimoji="1" lang="en-US" altLang="ja-JP" sz="1100" b="1" kern="1200" dirty="0">
                        <a:solidFill>
                          <a:sysClr val="windowText" lastClr="000000"/>
                        </a:solidFill>
                        <a:latin typeface="+mn-ea"/>
                        <a:ea typeface="+mn-ea"/>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100" b="1" kern="1200" dirty="0">
                          <a:solidFill>
                            <a:sysClr val="windowText" lastClr="000000"/>
                          </a:solidFill>
                          <a:latin typeface="+mn-ea"/>
                          <a:ea typeface="+mn-ea"/>
                          <a:cs typeface="+mn-cs"/>
                        </a:rPr>
                        <a:t>8</a:t>
                      </a:r>
                      <a:r>
                        <a:rPr kumimoji="1" lang="ja-JP" altLang="en-US" sz="1100" b="1" kern="1200" dirty="0">
                          <a:solidFill>
                            <a:sysClr val="windowText" lastClr="000000"/>
                          </a:solidFill>
                          <a:latin typeface="+mn-ea"/>
                          <a:ea typeface="+mn-ea"/>
                          <a:cs typeface="+mn-cs"/>
                        </a:rPr>
                        <a:t>月</a:t>
                      </a:r>
                      <a:endParaRPr kumimoji="1" lang="en-US" altLang="ja-JP" sz="1100" b="1" kern="1200" dirty="0">
                        <a:solidFill>
                          <a:sysClr val="windowText" lastClr="000000"/>
                        </a:solidFill>
                        <a:latin typeface="+mn-ea"/>
                        <a:ea typeface="+mn-ea"/>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100" b="1" kern="1200" dirty="0">
                          <a:solidFill>
                            <a:sysClr val="windowText" lastClr="000000"/>
                          </a:solidFill>
                          <a:latin typeface="+mn-ea"/>
                          <a:ea typeface="+mn-ea"/>
                          <a:cs typeface="+mn-cs"/>
                        </a:rPr>
                        <a:t>9</a:t>
                      </a:r>
                      <a:r>
                        <a:rPr kumimoji="1" lang="ja-JP" altLang="en-US" sz="1100" b="1" kern="1200" dirty="0">
                          <a:solidFill>
                            <a:sysClr val="windowText" lastClr="000000"/>
                          </a:solidFill>
                          <a:latin typeface="+mn-ea"/>
                          <a:ea typeface="+mn-ea"/>
                          <a:cs typeface="+mn-cs"/>
                        </a:rPr>
                        <a:t>月</a:t>
                      </a:r>
                      <a:endParaRPr kumimoji="1" lang="en-US" altLang="ja-JP" sz="1100" b="1" kern="1200" dirty="0">
                        <a:solidFill>
                          <a:sysClr val="windowText" lastClr="000000"/>
                        </a:solidFill>
                        <a:latin typeface="+mn-ea"/>
                        <a:ea typeface="+mn-ea"/>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100" b="1" kern="1200" dirty="0">
                          <a:solidFill>
                            <a:sysClr val="windowText" lastClr="000000"/>
                          </a:solidFill>
                          <a:latin typeface="+mn-ea"/>
                          <a:ea typeface="+mn-ea"/>
                          <a:cs typeface="+mn-cs"/>
                        </a:rPr>
                        <a:t>10</a:t>
                      </a:r>
                      <a:r>
                        <a:rPr kumimoji="1" lang="ja-JP" altLang="en-US" sz="1000" b="1" kern="1200" dirty="0">
                          <a:solidFill>
                            <a:sysClr val="windowText" lastClr="000000"/>
                          </a:solidFill>
                          <a:latin typeface="+mn-ea"/>
                          <a:ea typeface="+mn-ea"/>
                          <a:cs typeface="+mn-cs"/>
                        </a:rPr>
                        <a:t>月</a:t>
                      </a:r>
                      <a:endParaRPr kumimoji="1" lang="en-US" altLang="ja-JP" sz="1000" b="1" kern="1200" dirty="0">
                        <a:solidFill>
                          <a:sysClr val="windowText" lastClr="000000"/>
                        </a:solidFill>
                        <a:latin typeface="+mn-ea"/>
                        <a:ea typeface="+mn-ea"/>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100" b="1" kern="1200" dirty="0">
                          <a:solidFill>
                            <a:sysClr val="windowText" lastClr="000000"/>
                          </a:solidFill>
                          <a:latin typeface="+mn-ea"/>
                          <a:ea typeface="+mn-ea"/>
                          <a:cs typeface="+mn-cs"/>
                        </a:rPr>
                        <a:t>11</a:t>
                      </a:r>
                      <a:r>
                        <a:rPr kumimoji="1" lang="ja-JP" altLang="en-US" sz="1000" b="1" kern="1200" dirty="0">
                          <a:solidFill>
                            <a:sysClr val="windowText" lastClr="000000"/>
                          </a:solidFill>
                          <a:latin typeface="+mn-ea"/>
                          <a:ea typeface="+mn-ea"/>
                          <a:cs typeface="+mn-cs"/>
                        </a:rPr>
                        <a:t>月</a:t>
                      </a:r>
                      <a:endParaRPr kumimoji="1" lang="en-US" altLang="ja-JP" sz="1000" b="1" kern="1200" dirty="0">
                        <a:solidFill>
                          <a:sysClr val="windowText" lastClr="000000"/>
                        </a:solidFill>
                        <a:latin typeface="+mn-ea"/>
                        <a:ea typeface="+mn-ea"/>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100" b="1" kern="1200" dirty="0">
                          <a:solidFill>
                            <a:sysClr val="windowText" lastClr="000000"/>
                          </a:solidFill>
                          <a:latin typeface="+mn-ea"/>
                          <a:ea typeface="+mn-ea"/>
                          <a:cs typeface="+mn-cs"/>
                        </a:rPr>
                        <a:t>12</a:t>
                      </a:r>
                      <a:r>
                        <a:rPr kumimoji="1" lang="ja-JP" altLang="en-US" sz="1000" b="1" kern="1200" dirty="0">
                          <a:solidFill>
                            <a:sysClr val="windowText" lastClr="000000"/>
                          </a:solidFill>
                          <a:latin typeface="+mn-ea"/>
                          <a:ea typeface="+mn-ea"/>
                          <a:cs typeface="+mn-cs"/>
                        </a:rPr>
                        <a:t>月</a:t>
                      </a:r>
                      <a:endParaRPr kumimoji="1" lang="en-US" altLang="ja-JP" sz="1000" b="1" kern="1200" dirty="0">
                        <a:solidFill>
                          <a:sysClr val="windowText" lastClr="000000"/>
                        </a:solidFill>
                        <a:latin typeface="+mn-ea"/>
                        <a:ea typeface="+mn-ea"/>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100" b="1" kern="1200" dirty="0">
                          <a:solidFill>
                            <a:sysClr val="windowText" lastClr="000000"/>
                          </a:solidFill>
                          <a:latin typeface="+mn-ea"/>
                          <a:ea typeface="+mn-ea"/>
                          <a:cs typeface="+mn-cs"/>
                        </a:rPr>
                        <a:t>1</a:t>
                      </a:r>
                      <a:r>
                        <a:rPr kumimoji="1" lang="ja-JP" altLang="en-US" sz="1100" b="1" kern="1200" dirty="0">
                          <a:solidFill>
                            <a:sysClr val="windowText" lastClr="000000"/>
                          </a:solidFill>
                          <a:latin typeface="+mn-ea"/>
                          <a:ea typeface="+mn-ea"/>
                          <a:cs typeface="+mn-cs"/>
                        </a:rPr>
                        <a:t>月</a:t>
                      </a:r>
                      <a:endParaRPr kumimoji="1" lang="en-US" altLang="ja-JP" sz="1100" b="1" kern="1200" dirty="0">
                        <a:solidFill>
                          <a:sysClr val="windowText" lastClr="000000"/>
                        </a:solidFill>
                        <a:latin typeface="+mn-ea"/>
                        <a:ea typeface="+mn-ea"/>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100" b="1" kern="1200" dirty="0">
                          <a:solidFill>
                            <a:sysClr val="windowText" lastClr="000000"/>
                          </a:solidFill>
                          <a:latin typeface="+mn-ea"/>
                          <a:ea typeface="+mn-ea"/>
                          <a:cs typeface="+mn-cs"/>
                        </a:rPr>
                        <a:t>2</a:t>
                      </a:r>
                      <a:r>
                        <a:rPr kumimoji="1" lang="ja-JP" altLang="en-US" sz="1100" b="1" kern="1200" dirty="0">
                          <a:solidFill>
                            <a:sysClr val="windowText" lastClr="000000"/>
                          </a:solidFill>
                          <a:latin typeface="+mn-ea"/>
                          <a:ea typeface="+mn-ea"/>
                          <a:cs typeface="+mn-cs"/>
                        </a:rPr>
                        <a:t>月</a:t>
                      </a:r>
                      <a:endParaRPr kumimoji="1" lang="en-US" altLang="ja-JP" sz="1100" b="1" kern="1200" dirty="0">
                        <a:solidFill>
                          <a:sysClr val="windowText" lastClr="000000"/>
                        </a:solidFill>
                        <a:latin typeface="+mn-ea"/>
                        <a:ea typeface="+mn-ea"/>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100" b="1" kern="1200" dirty="0">
                          <a:solidFill>
                            <a:sysClr val="windowText" lastClr="000000"/>
                          </a:solidFill>
                          <a:latin typeface="+mn-ea"/>
                          <a:ea typeface="+mn-ea"/>
                          <a:cs typeface="+mn-cs"/>
                        </a:rPr>
                        <a:t>3</a:t>
                      </a:r>
                      <a:r>
                        <a:rPr kumimoji="1" lang="ja-JP" altLang="en-US" sz="1100" b="1" kern="1200" dirty="0">
                          <a:solidFill>
                            <a:sysClr val="windowText" lastClr="000000"/>
                          </a:solidFill>
                          <a:latin typeface="+mn-ea"/>
                          <a:ea typeface="+mn-ea"/>
                          <a:cs typeface="+mn-cs"/>
                        </a:rPr>
                        <a:t>月</a:t>
                      </a:r>
                      <a:endParaRPr kumimoji="1" lang="en-US" altLang="ja-JP" sz="1100" b="1" kern="1200" dirty="0">
                        <a:solidFill>
                          <a:sysClr val="windowText" lastClr="000000"/>
                        </a:solidFill>
                        <a:latin typeface="+mn-ea"/>
                        <a:ea typeface="+mn-ea"/>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800638645"/>
                  </a:ext>
                </a:extLst>
              </a:tr>
              <a:tr h="310574">
                <a:tc gridSpan="1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200" b="1" dirty="0">
                          <a:latin typeface="HGSｺﾞｼｯｸM" panose="020B0600000000000000" pitchFamily="50" charset="-128"/>
                          <a:ea typeface="HGSｺﾞｼｯｸM" panose="020B0600000000000000" pitchFamily="50" charset="-128"/>
                          <a:cs typeface="Poppins Medium" pitchFamily="2" charset="77"/>
                        </a:rPr>
                        <a:t> </a:t>
                      </a:r>
                      <a:r>
                        <a:rPr lang="ja-JP" altLang="en-US" sz="1200" b="1" dirty="0">
                          <a:latin typeface="+mn-ea"/>
                          <a:ea typeface="+mn-ea"/>
                          <a:cs typeface="Poppins Medium" pitchFamily="2" charset="77"/>
                        </a:rPr>
                        <a:t>（１）戦略構築・現地調査、（３）</a:t>
                      </a:r>
                      <a:r>
                        <a:rPr lang="en-US" altLang="ja-JP" sz="1200" b="1" dirty="0">
                          <a:latin typeface="+mn-ea"/>
                          <a:ea typeface="+mn-ea"/>
                          <a:cs typeface="Poppins Medium" pitchFamily="2" charset="77"/>
                        </a:rPr>
                        <a:t>MTG</a:t>
                      </a:r>
                      <a:r>
                        <a:rPr lang="ja-JP" altLang="en-US" sz="1200" b="1" dirty="0">
                          <a:latin typeface="+mn-ea"/>
                          <a:ea typeface="+mn-ea"/>
                          <a:cs typeface="Poppins Medium" pitchFamily="2" charset="77"/>
                        </a:rPr>
                        <a:t>、（４）報告業務</a:t>
                      </a:r>
                      <a:endParaRPr lang="en-US" altLang="ja-JP" sz="1200" b="1" dirty="0">
                        <a:latin typeface="+mn-ea"/>
                        <a:ea typeface="+mn-ea"/>
                        <a:cs typeface="Poppins Medium" pitchFamily="2" charset="77"/>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8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dk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95001529"/>
                  </a:ext>
                </a:extLst>
              </a:tr>
              <a:tr h="3418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a:solidFill>
                            <a:srgbClr val="FF0000"/>
                          </a:solidFill>
                          <a:latin typeface="+mn-ea"/>
                          <a:ea typeface="+mn-ea"/>
                          <a:cs typeface="Calibri" panose="020F0502020204030204" pitchFamily="34" charset="0"/>
                        </a:rPr>
                        <a:t>★</a:t>
                      </a:r>
                      <a:r>
                        <a:rPr kumimoji="1" lang="ja-JP" altLang="en-US" sz="1050" baseline="0" dirty="0">
                          <a:solidFill>
                            <a:schemeClr val="dk1"/>
                          </a:solidFill>
                          <a:latin typeface="+mn-ea"/>
                          <a:ea typeface="+mn-ea"/>
                        </a:rPr>
                        <a:t>戦略・ロードマップ</a:t>
                      </a:r>
                      <a:r>
                        <a:rPr kumimoji="1" lang="en-US" altLang="ja-JP" sz="1050" baseline="0" dirty="0">
                          <a:solidFill>
                            <a:schemeClr val="dk1"/>
                          </a:solidFill>
                          <a:latin typeface="+mn-ea"/>
                          <a:ea typeface="+mn-ea"/>
                        </a:rPr>
                        <a:t>/</a:t>
                      </a:r>
                      <a:r>
                        <a:rPr kumimoji="1" lang="ja-JP" altLang="en-US" sz="1050" baseline="0" dirty="0">
                          <a:solidFill>
                            <a:schemeClr val="dk1"/>
                          </a:solidFill>
                          <a:latin typeface="+mn-ea"/>
                          <a:ea typeface="+mn-ea"/>
                        </a:rPr>
                        <a:t>年間計画作成</a:t>
                      </a:r>
                      <a:endParaRPr kumimoji="1" lang="en-US" altLang="ja-JP" sz="1050" baseline="0" dirty="0">
                        <a:solidFill>
                          <a:schemeClr val="dk1"/>
                        </a:solidFill>
                        <a:latin typeface="+mn-ea"/>
                        <a:ea typeface="+mn-ea"/>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altLang="ja-JP" sz="1200" i="1"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01058470"/>
                  </a:ext>
                </a:extLst>
              </a:tr>
              <a:tr h="304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a:solidFill>
                            <a:srgbClr val="FF0000"/>
                          </a:solidFill>
                          <a:latin typeface="+mn-ea"/>
                          <a:ea typeface="+mn-ea"/>
                          <a:cs typeface="Calibri" panose="020F0502020204030204" pitchFamily="34" charset="0"/>
                        </a:rPr>
                        <a:t>★</a:t>
                      </a:r>
                      <a:r>
                        <a:rPr kumimoji="1" lang="ja-JP" altLang="en-US" sz="1050" baseline="0" dirty="0">
                          <a:solidFill>
                            <a:schemeClr val="dk1"/>
                          </a:solidFill>
                          <a:latin typeface="+mn-ea"/>
                          <a:ea typeface="+mn-ea"/>
                        </a:rPr>
                        <a:t>現地調査、関係構築</a:t>
                      </a:r>
                      <a:endParaRPr kumimoji="1" lang="en-US" altLang="ja-JP" sz="1050" baseline="0" dirty="0">
                        <a:solidFill>
                          <a:schemeClr val="dk1"/>
                        </a:solidFill>
                        <a:latin typeface="+mn-ea"/>
                        <a:ea typeface="+mn-ea"/>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altLang="ja-JP" sz="1200" i="1"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i="1"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27879827"/>
                  </a:ext>
                </a:extLst>
              </a:tr>
              <a:tr h="304800">
                <a:tc>
                  <a:txBody>
                    <a:bodyPr/>
                    <a:lstStyle/>
                    <a:p>
                      <a:pPr algn="l"/>
                      <a:r>
                        <a:rPr lang="ja-JP" altLang="en-US" sz="1050" b="1" dirty="0">
                          <a:solidFill>
                            <a:srgbClr val="FF0000"/>
                          </a:solidFill>
                          <a:latin typeface="+mn-ea"/>
                          <a:ea typeface="+mn-ea"/>
                          <a:cs typeface="Calibri" panose="020F0502020204030204" pitchFamily="34" charset="0"/>
                        </a:rPr>
                        <a:t>★</a:t>
                      </a:r>
                      <a:r>
                        <a:rPr lang="ja-JP" altLang="en-US" sz="1050" b="0" dirty="0">
                          <a:solidFill>
                            <a:schemeClr val="tx1"/>
                          </a:solidFill>
                          <a:latin typeface="+mn-ea"/>
                          <a:ea typeface="+mn-ea"/>
                          <a:cs typeface="Calibri" panose="020F0502020204030204" pitchFamily="34" charset="0"/>
                        </a:rPr>
                        <a:t>アドバイス・サポート</a:t>
                      </a:r>
                      <a:endParaRPr kumimoji="1" lang="en-US" altLang="ja-JP" sz="1050" b="0" baseline="0" dirty="0">
                        <a:solidFill>
                          <a:schemeClr val="tx1"/>
                        </a:solidFill>
                        <a:latin typeface="+mn-ea"/>
                        <a:ea typeface="+mn-ea"/>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altLang="ja-JP"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84016299"/>
                  </a:ext>
                </a:extLst>
              </a:tr>
              <a:tr h="28575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050" b="1" dirty="0">
                          <a:solidFill>
                            <a:srgbClr val="FF0000"/>
                          </a:solidFill>
                          <a:latin typeface="+mn-ea"/>
                          <a:ea typeface="+mn-ea"/>
                          <a:cs typeface="Calibri" panose="020F0502020204030204" pitchFamily="34" charset="0"/>
                        </a:rPr>
                        <a:t>★</a:t>
                      </a:r>
                      <a:r>
                        <a:rPr kumimoji="1" lang="ja-JP" altLang="en-US" sz="1050" baseline="0" dirty="0">
                          <a:solidFill>
                            <a:schemeClr val="dk1"/>
                          </a:solidFill>
                          <a:latin typeface="+mn-ea"/>
                          <a:ea typeface="+mn-ea"/>
                        </a:rPr>
                        <a:t>報告書作成、月次ミーティング</a:t>
                      </a:r>
                      <a:endParaRPr kumimoji="1" lang="ja-JP" altLang="en-US" sz="1050" dirty="0">
                        <a:solidFill>
                          <a:schemeClr val="bg1"/>
                        </a:solidFill>
                        <a:latin typeface="+mn-ea"/>
                        <a:ea typeface="+mn-ea"/>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altLang="ja-JP"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23545135"/>
                  </a:ext>
                </a:extLst>
              </a:tr>
              <a:tr h="420109">
                <a:tc gridSpan="1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b="1" dirty="0">
                          <a:latin typeface="HGSｺﾞｼｯｸM" panose="020B0600000000000000" pitchFamily="50" charset="-128"/>
                          <a:ea typeface="HGSｺﾞｼｯｸM" panose="020B0600000000000000" pitchFamily="50" charset="-128"/>
                          <a:cs typeface="Poppins Medium" pitchFamily="2" charset="77"/>
                        </a:rPr>
                        <a:t>（２）</a:t>
                      </a:r>
                      <a:r>
                        <a:rPr lang="en-US" altLang="ja-JP" sz="1200" b="1" dirty="0">
                          <a:latin typeface="HGSｺﾞｼｯｸM" panose="020B0600000000000000" pitchFamily="50" charset="-128"/>
                          <a:ea typeface="HGSｺﾞｼｯｸM" panose="020B0600000000000000" pitchFamily="50" charset="-128"/>
                          <a:cs typeface="Poppins Medium" pitchFamily="2" charset="77"/>
                        </a:rPr>
                        <a:t>2023</a:t>
                      </a:r>
                      <a:r>
                        <a:rPr lang="ja-JP" altLang="en-US" sz="1200" b="1" dirty="0">
                          <a:latin typeface="HGSｺﾞｼｯｸM" panose="020B0600000000000000" pitchFamily="50" charset="-128"/>
                          <a:ea typeface="HGSｺﾞｼｯｸM" panose="020B0600000000000000" pitchFamily="50" charset="-128"/>
                          <a:cs typeface="Poppins Medium" pitchFamily="2" charset="77"/>
                        </a:rPr>
                        <a:t>年度（令和</a:t>
                      </a:r>
                      <a:r>
                        <a:rPr lang="en-US" altLang="ja-JP" sz="1200" b="1" dirty="0">
                          <a:latin typeface="HGSｺﾞｼｯｸM" panose="020B0600000000000000" pitchFamily="50" charset="-128"/>
                          <a:ea typeface="HGSｺﾞｼｯｸM" panose="020B0600000000000000" pitchFamily="50" charset="-128"/>
                          <a:cs typeface="Poppins Medium" pitchFamily="2" charset="77"/>
                        </a:rPr>
                        <a:t>5</a:t>
                      </a:r>
                      <a:r>
                        <a:rPr lang="ja-JP" altLang="en-US" sz="1200" b="1" dirty="0">
                          <a:latin typeface="HGSｺﾞｼｯｸM" panose="020B0600000000000000" pitchFamily="50" charset="-128"/>
                          <a:ea typeface="HGSｺﾞｼｯｸM" panose="020B0600000000000000" pitchFamily="50" charset="-128"/>
                          <a:cs typeface="Poppins Medium" pitchFamily="2" charset="77"/>
                        </a:rPr>
                        <a:t>年度）の具体的な事業の実施</a:t>
                      </a:r>
                      <a:endParaRPr lang="en-US" altLang="ja-JP" sz="1200" b="1" dirty="0">
                        <a:latin typeface="HGSｺﾞｼｯｸM" panose="020B0600000000000000" pitchFamily="50" charset="-128"/>
                        <a:ea typeface="HGSｺﾞｼｯｸM" panose="020B0600000000000000" pitchFamily="50" charset="-128"/>
                        <a:cs typeface="Poppins Medium" pitchFamily="2" charset="77"/>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85000"/>
                      </a:schemeClr>
                    </a:solidFill>
                  </a:tcPr>
                </a:tc>
                <a:tc hMerge="1">
                  <a:txBody>
                    <a:bodyPr/>
                    <a:lstStyle/>
                    <a:p>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42159330"/>
                  </a:ext>
                </a:extLst>
              </a:tr>
              <a:tr h="38211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aseline="0" dirty="0">
                          <a:solidFill>
                            <a:schemeClr val="dk1"/>
                          </a:solidFill>
                          <a:latin typeface="+mn-ea"/>
                          <a:ea typeface="+mn-ea"/>
                        </a:rPr>
                        <a:t>Ａ事業</a:t>
                      </a:r>
                      <a:endParaRPr kumimoji="1" lang="ja-JP" altLang="en-US" sz="1050" dirty="0">
                        <a:solidFill>
                          <a:schemeClr val="bg1"/>
                        </a:solidFill>
                        <a:latin typeface="+mn-ea"/>
                        <a:ea typeface="+mn-ea"/>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1442492257"/>
                  </a:ext>
                </a:extLst>
              </a:tr>
              <a:tr h="38211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aseline="0" dirty="0">
                          <a:solidFill>
                            <a:schemeClr val="dk1"/>
                          </a:solidFill>
                          <a:latin typeface="+mn-ea"/>
                          <a:ea typeface="+mn-ea"/>
                        </a:rPr>
                        <a:t>Ｂ事業</a:t>
                      </a:r>
                      <a:endParaRPr kumimoji="1" lang="ja-JP" altLang="en-US" sz="1050" dirty="0">
                        <a:solidFill>
                          <a:schemeClr val="bg1"/>
                        </a:solidFill>
                        <a:latin typeface="+mn-ea"/>
                        <a:ea typeface="+mn-ea"/>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1925651150"/>
                  </a:ext>
                </a:extLst>
              </a:tr>
              <a:tr h="38211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aseline="0" dirty="0">
                          <a:solidFill>
                            <a:schemeClr val="dk1"/>
                          </a:solidFill>
                          <a:latin typeface="+mn-ea"/>
                          <a:ea typeface="+mn-ea"/>
                        </a:rPr>
                        <a:t>Ｃ事業</a:t>
                      </a:r>
                      <a:endParaRPr kumimoji="1" lang="ja-JP" altLang="en-US" sz="1050" dirty="0">
                        <a:solidFill>
                          <a:schemeClr val="bg1"/>
                        </a:solidFill>
                        <a:latin typeface="+mn-ea"/>
                        <a:ea typeface="+mn-ea"/>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37073792"/>
                  </a:ext>
                </a:extLst>
              </a:tr>
              <a:tr h="38211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aseline="0" dirty="0">
                          <a:solidFill>
                            <a:schemeClr val="dk1"/>
                          </a:solidFill>
                          <a:latin typeface="+mn-ea"/>
                          <a:ea typeface="+mn-ea"/>
                        </a:rPr>
                        <a:t>Ｄ事業</a:t>
                      </a:r>
                      <a:endParaRPr kumimoji="1" lang="ja-JP" altLang="en-US" sz="1050" dirty="0">
                        <a:solidFill>
                          <a:schemeClr val="bg1"/>
                        </a:solidFill>
                        <a:latin typeface="+mn-ea"/>
                        <a:ea typeface="+mn-ea"/>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316487649"/>
                  </a:ext>
                </a:extLst>
              </a:tr>
              <a:tr h="38211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aseline="0" dirty="0">
                          <a:solidFill>
                            <a:schemeClr val="dk1"/>
                          </a:solidFill>
                          <a:latin typeface="+mn-ea"/>
                          <a:ea typeface="+mn-ea"/>
                        </a:rPr>
                        <a:t>Ｅ事業</a:t>
                      </a:r>
                      <a:endParaRPr kumimoji="1" lang="ja-JP" altLang="en-US" sz="1050" dirty="0">
                        <a:solidFill>
                          <a:schemeClr val="bg1"/>
                        </a:solidFill>
                        <a:latin typeface="+mn-ea"/>
                        <a:ea typeface="+mn-ea"/>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2962276043"/>
                  </a:ext>
                </a:extLst>
              </a:tr>
              <a:tr h="38211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aseline="0" dirty="0">
                          <a:solidFill>
                            <a:schemeClr val="dk1"/>
                          </a:solidFill>
                          <a:latin typeface="+mn-ea"/>
                          <a:ea typeface="+mn-ea"/>
                        </a:rPr>
                        <a:t>Ｆ事業</a:t>
                      </a:r>
                      <a:endParaRPr kumimoji="1" lang="ja-JP" altLang="en-US" sz="1050" dirty="0">
                        <a:solidFill>
                          <a:schemeClr val="bg1"/>
                        </a:solidFill>
                        <a:latin typeface="+mn-ea"/>
                        <a:ea typeface="+mn-ea"/>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endParaRPr kumimoji="1" lang="ja-JP" altLang="en-US" sz="1200" dirty="0">
                        <a:solidFill>
                          <a:schemeClr val="tx1"/>
                        </a:solidFill>
                        <a:latin typeface="游ゴシック" panose="020B0400000000000000" pitchFamily="50" charset="-128"/>
                        <a:ea typeface="游ゴシック" panose="020B0400000000000000" pitchFamily="50" charset="-12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kern="1200" dirty="0">
                        <a:solidFill>
                          <a:schemeClr val="tx1"/>
                        </a:solidFill>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1850500696"/>
                  </a:ext>
                </a:extLst>
              </a:tr>
            </a:tbl>
          </a:graphicData>
        </a:graphic>
      </p:graphicFrame>
      <p:sp>
        <p:nvSpPr>
          <p:cNvPr id="3" name="Rectangle 2" hidden="1"/>
          <p:cNvSpPr/>
          <p:nvPr>
            <p:custDataLst>
              <p:tags r:id="rId2"/>
            </p:custDataLst>
          </p:nvPr>
        </p:nvSpPr>
        <p:spPr>
          <a:xfrm>
            <a:off x="1524000" y="0"/>
            <a:ext cx="158750" cy="158750"/>
          </a:xfrm>
          <a:prstGeom prst="rect">
            <a:avLst/>
          </a:prstGeom>
        </p:spPr>
        <p:style>
          <a:lnRef idx="1">
            <a:schemeClr val="accent1"/>
          </a:lnRef>
          <a:fillRef idx="3">
            <a:schemeClr val="accent1"/>
          </a:fillRef>
          <a:effectRef idx="2">
            <a:schemeClr val="accent1"/>
          </a:effectRef>
          <a:fontRef idx="minor">
            <a:schemeClr val="lt1"/>
          </a:fontRef>
        </p:style>
        <p:txBody>
          <a:bodyPr wrap="none" lIns="0" tIns="0" rIns="0" bIns="0" numCol="1" spcCol="0" rtlCol="0" anchor="ctr" anchorCtr="0">
            <a:noAutofit/>
          </a:bodyPr>
          <a:lstStyle/>
          <a:p>
            <a:pPr algn="ctr"/>
            <a:endParaRPr lang="en-US" sz="1600" dirty="0">
              <a:latin typeface="Calibri" panose="020F0502020204030204" pitchFamily="34" charset="0"/>
              <a:ea typeface="ＭＳ Ｐゴシック" panose="020B0600070205080204" pitchFamily="50" charset="-128"/>
              <a:cs typeface="Calibri" panose="020F0502020204030204" pitchFamily="34" charset="0"/>
              <a:sym typeface="Calibri" panose="020F0502020204030204" pitchFamily="34" charset="0"/>
            </a:endParaRPr>
          </a:p>
        </p:txBody>
      </p:sp>
      <p:sp>
        <p:nvSpPr>
          <p:cNvPr id="24" name="スライド番号プレースホルダー 8">
            <a:extLst>
              <a:ext uri="{FF2B5EF4-FFF2-40B4-BE49-F238E27FC236}">
                <a16:creationId xmlns:a16="http://schemas.microsoft.com/office/drawing/2014/main" id="{B8D02C76-2DFF-4A61-AC95-741B45820292}"/>
              </a:ext>
            </a:extLst>
          </p:cNvPr>
          <p:cNvSpPr txBox="1">
            <a:spLocks/>
          </p:cNvSpPr>
          <p:nvPr/>
        </p:nvSpPr>
        <p:spPr>
          <a:xfrm>
            <a:off x="8459264" y="6551865"/>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457200">
              <a:defRPr/>
            </a:pPr>
            <a:fld id="{EC60DB97-6334-4190-AAA9-552013741C1A}" type="slidenum">
              <a:rPr lang="ja-JP" altLang="en-US" sz="1200">
                <a:solidFill>
                  <a:prstClr val="black">
                    <a:tint val="75000"/>
                  </a:prstClr>
                </a:solidFill>
                <a:latin typeface="Calibri"/>
                <a:ea typeface="ＭＳ Ｐゴシック" panose="020B0600070205080204" pitchFamily="50" charset="-128"/>
              </a:rPr>
              <a:pPr defTabSz="457200">
                <a:defRPr/>
              </a:pPr>
              <a:t>5</a:t>
            </a:fld>
            <a:endParaRPr lang="ja-JP" altLang="en-US" sz="1200" dirty="0">
              <a:solidFill>
                <a:prstClr val="black">
                  <a:tint val="75000"/>
                </a:prstClr>
              </a:solidFill>
              <a:latin typeface="Calibri"/>
              <a:ea typeface="ＭＳ Ｐゴシック" panose="020B0600070205080204" pitchFamily="50" charset="-128"/>
            </a:endParaRPr>
          </a:p>
        </p:txBody>
      </p:sp>
      <p:sp>
        <p:nvSpPr>
          <p:cNvPr id="284" name="Shape 21036">
            <a:extLst>
              <a:ext uri="{FF2B5EF4-FFF2-40B4-BE49-F238E27FC236}">
                <a16:creationId xmlns:a16="http://schemas.microsoft.com/office/drawing/2014/main" id="{53E8B946-8924-D440-996C-B8CBA30CB177}"/>
              </a:ext>
            </a:extLst>
          </p:cNvPr>
          <p:cNvSpPr/>
          <p:nvPr/>
        </p:nvSpPr>
        <p:spPr>
          <a:xfrm>
            <a:off x="7876639" y="1773329"/>
            <a:ext cx="2262721" cy="2076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99" tIns="17149" rIns="34299" bIns="17149" numCol="1" anchor="ctr">
            <a:spAutoFit/>
          </a:bodyPr>
          <a:lstStyle>
            <a:lvl1pPr defTabSz="584200">
              <a:lnSpc>
                <a:spcPct val="120000"/>
              </a:lnSpc>
              <a:spcBef>
                <a:spcPts val="1000"/>
              </a:spcBef>
              <a:defRPr sz="1600">
                <a:solidFill>
                  <a:srgbClr val="4D4D4D"/>
                </a:solidFill>
                <a:latin typeface="Helvetica Neue Light"/>
                <a:ea typeface="Helvetica Neue Light"/>
                <a:cs typeface="Helvetica Neue Light"/>
                <a:sym typeface="Helvetica Neue Light"/>
              </a:defRPr>
            </a:lvl1pPr>
          </a:lstStyle>
          <a:p>
            <a:pPr algn="ctr"/>
            <a:r>
              <a:rPr lang="ja-JP" altLang="en-US" sz="1000" dirty="0">
                <a:solidFill>
                  <a:schemeClr val="tx1"/>
                </a:solidFill>
                <a:latin typeface="+mn-ea"/>
                <a:ea typeface="+mn-ea"/>
                <a:cs typeface="Poppins" pitchFamily="2" charset="77"/>
              </a:rPr>
              <a:t>情勢の変化などにより適宜見直し</a:t>
            </a:r>
            <a:endParaRPr sz="1000" dirty="0">
              <a:solidFill>
                <a:schemeClr val="tx1"/>
              </a:solidFill>
              <a:latin typeface="+mn-ea"/>
              <a:ea typeface="+mn-ea"/>
              <a:cs typeface="Poppins" pitchFamily="2" charset="77"/>
            </a:endParaRPr>
          </a:p>
        </p:txBody>
      </p:sp>
      <p:cxnSp>
        <p:nvCxnSpPr>
          <p:cNvPr id="35" name="Straight Arrow Connector 100"/>
          <p:cNvCxnSpPr>
            <a:cxnSpLocks/>
          </p:cNvCxnSpPr>
          <p:nvPr/>
        </p:nvCxnSpPr>
        <p:spPr>
          <a:xfrm>
            <a:off x="4470396" y="2322410"/>
            <a:ext cx="6708512"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100"/>
          <p:cNvCxnSpPr>
            <a:cxnSpLocks/>
          </p:cNvCxnSpPr>
          <p:nvPr/>
        </p:nvCxnSpPr>
        <p:spPr>
          <a:xfrm flipV="1">
            <a:off x="4468567" y="2022833"/>
            <a:ext cx="514645" cy="5343"/>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100"/>
          <p:cNvCxnSpPr>
            <a:cxnSpLocks/>
          </p:cNvCxnSpPr>
          <p:nvPr/>
        </p:nvCxnSpPr>
        <p:spPr>
          <a:xfrm>
            <a:off x="5104774" y="2025504"/>
            <a:ext cx="1390688" cy="0"/>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62" name="Straight Arrow Connector 100"/>
          <p:cNvCxnSpPr>
            <a:cxnSpLocks/>
          </p:cNvCxnSpPr>
          <p:nvPr/>
        </p:nvCxnSpPr>
        <p:spPr>
          <a:xfrm>
            <a:off x="6208383" y="4346469"/>
            <a:ext cx="572596"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cxnSp>
        <p:nvCxnSpPr>
          <p:cNvPr id="69" name="Straight Arrow Connector 100"/>
          <p:cNvCxnSpPr>
            <a:cxnSpLocks/>
          </p:cNvCxnSpPr>
          <p:nvPr/>
        </p:nvCxnSpPr>
        <p:spPr>
          <a:xfrm>
            <a:off x="5006990" y="4346469"/>
            <a:ext cx="1133687"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71" name="Shape 21036">
            <a:extLst>
              <a:ext uri="{FF2B5EF4-FFF2-40B4-BE49-F238E27FC236}">
                <a16:creationId xmlns:a16="http://schemas.microsoft.com/office/drawing/2014/main" id="{53E8B946-8924-D440-996C-B8CBA30CB177}"/>
              </a:ext>
            </a:extLst>
          </p:cNvPr>
          <p:cNvSpPr/>
          <p:nvPr/>
        </p:nvSpPr>
        <p:spPr>
          <a:xfrm>
            <a:off x="4874978" y="4059041"/>
            <a:ext cx="1432938" cy="21634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99" tIns="17149" rIns="34299" bIns="17149" numCol="1" anchor="ctr">
            <a:spAutoFit/>
          </a:bodyPr>
          <a:lstStyle>
            <a:lvl1pPr defTabSz="584200">
              <a:lnSpc>
                <a:spcPct val="120000"/>
              </a:lnSpc>
              <a:spcBef>
                <a:spcPts val="1000"/>
              </a:spcBef>
              <a:defRPr sz="1600">
                <a:solidFill>
                  <a:srgbClr val="4D4D4D"/>
                </a:solidFill>
                <a:latin typeface="Helvetica Neue Light"/>
                <a:ea typeface="Helvetica Neue Light"/>
                <a:cs typeface="Helvetica Neue Light"/>
                <a:sym typeface="Helvetica Neue Light"/>
              </a:defRPr>
            </a:lvl1pPr>
          </a:lstStyle>
          <a:p>
            <a:pPr algn="ctr"/>
            <a:r>
              <a:rPr lang="ja-JP" altLang="en-US" sz="1050" dirty="0">
                <a:solidFill>
                  <a:schemeClr val="tx1"/>
                </a:solidFill>
                <a:latin typeface="+mn-ea"/>
                <a:ea typeface="+mn-ea"/>
                <a:cs typeface="Poppins" pitchFamily="2" charset="77"/>
              </a:rPr>
              <a:t>協議</a:t>
            </a:r>
            <a:endParaRPr sz="1050" dirty="0">
              <a:solidFill>
                <a:schemeClr val="tx1"/>
              </a:solidFill>
              <a:latin typeface="+mn-ea"/>
              <a:ea typeface="+mn-ea"/>
              <a:cs typeface="Poppins" pitchFamily="2" charset="77"/>
            </a:endParaRPr>
          </a:p>
        </p:txBody>
      </p:sp>
      <p:sp>
        <p:nvSpPr>
          <p:cNvPr id="72" name="Shape 21036">
            <a:extLst>
              <a:ext uri="{FF2B5EF4-FFF2-40B4-BE49-F238E27FC236}">
                <a16:creationId xmlns:a16="http://schemas.microsoft.com/office/drawing/2014/main" id="{53E8B946-8924-D440-996C-B8CBA30CB177}"/>
              </a:ext>
            </a:extLst>
          </p:cNvPr>
          <p:cNvSpPr/>
          <p:nvPr/>
        </p:nvSpPr>
        <p:spPr>
          <a:xfrm>
            <a:off x="5870091" y="4059041"/>
            <a:ext cx="933152" cy="21634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99" tIns="17149" rIns="34299" bIns="17149" numCol="1" anchor="ctr">
            <a:spAutoFit/>
          </a:bodyPr>
          <a:lstStyle>
            <a:lvl1pPr defTabSz="584200">
              <a:lnSpc>
                <a:spcPct val="120000"/>
              </a:lnSpc>
              <a:spcBef>
                <a:spcPts val="1000"/>
              </a:spcBef>
              <a:defRPr sz="1600">
                <a:solidFill>
                  <a:srgbClr val="4D4D4D"/>
                </a:solidFill>
                <a:latin typeface="Helvetica Neue Light"/>
                <a:ea typeface="Helvetica Neue Light"/>
                <a:cs typeface="Helvetica Neue Light"/>
                <a:sym typeface="Helvetica Neue Light"/>
              </a:defRPr>
            </a:lvl1pPr>
          </a:lstStyle>
          <a:p>
            <a:pPr algn="ctr"/>
            <a:r>
              <a:rPr lang="ja-JP" altLang="en-US" sz="1050" dirty="0">
                <a:solidFill>
                  <a:schemeClr val="tx1"/>
                </a:solidFill>
                <a:latin typeface="+mn-ea"/>
                <a:ea typeface="+mn-ea"/>
                <a:cs typeface="Poppins" pitchFamily="2" charset="77"/>
              </a:rPr>
              <a:t>実施</a:t>
            </a:r>
            <a:endParaRPr sz="1050" dirty="0">
              <a:solidFill>
                <a:schemeClr val="tx1"/>
              </a:solidFill>
              <a:latin typeface="+mn-ea"/>
              <a:ea typeface="+mn-ea"/>
              <a:cs typeface="Poppins" pitchFamily="2" charset="77"/>
            </a:endParaRPr>
          </a:p>
        </p:txBody>
      </p:sp>
      <p:sp>
        <p:nvSpPr>
          <p:cNvPr id="73" name="Shape 21036">
            <a:extLst>
              <a:ext uri="{FF2B5EF4-FFF2-40B4-BE49-F238E27FC236}">
                <a16:creationId xmlns:a16="http://schemas.microsoft.com/office/drawing/2014/main" id="{53E8B946-8924-D440-996C-B8CBA30CB177}"/>
              </a:ext>
            </a:extLst>
          </p:cNvPr>
          <p:cNvSpPr/>
          <p:nvPr/>
        </p:nvSpPr>
        <p:spPr>
          <a:xfrm>
            <a:off x="6449817" y="4059041"/>
            <a:ext cx="933152" cy="21634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99" tIns="17149" rIns="34299" bIns="17149" numCol="1" anchor="ctr">
            <a:spAutoFit/>
          </a:bodyPr>
          <a:lstStyle>
            <a:lvl1pPr defTabSz="584200">
              <a:lnSpc>
                <a:spcPct val="120000"/>
              </a:lnSpc>
              <a:spcBef>
                <a:spcPts val="1000"/>
              </a:spcBef>
              <a:defRPr sz="1600">
                <a:solidFill>
                  <a:srgbClr val="4D4D4D"/>
                </a:solidFill>
                <a:latin typeface="Helvetica Neue Light"/>
                <a:ea typeface="Helvetica Neue Light"/>
                <a:cs typeface="Helvetica Neue Light"/>
                <a:sym typeface="Helvetica Neue Light"/>
              </a:defRPr>
            </a:lvl1pPr>
          </a:lstStyle>
          <a:p>
            <a:pPr algn="ctr"/>
            <a:r>
              <a:rPr lang="ja-JP" altLang="en-US" sz="1050" dirty="0">
                <a:solidFill>
                  <a:schemeClr val="tx1"/>
                </a:solidFill>
                <a:latin typeface="+mn-ea"/>
                <a:ea typeface="+mn-ea"/>
                <a:cs typeface="Poppins" pitchFamily="2" charset="77"/>
              </a:rPr>
              <a:t>報告</a:t>
            </a:r>
            <a:endParaRPr sz="1050" dirty="0">
              <a:solidFill>
                <a:schemeClr val="tx1"/>
              </a:solidFill>
              <a:latin typeface="+mn-ea"/>
              <a:ea typeface="+mn-ea"/>
              <a:cs typeface="Poppins" pitchFamily="2" charset="77"/>
            </a:endParaRPr>
          </a:p>
        </p:txBody>
      </p:sp>
      <p:sp>
        <p:nvSpPr>
          <p:cNvPr id="99" name="TextBox 83"/>
          <p:cNvSpPr txBox="1"/>
          <p:nvPr/>
        </p:nvSpPr>
        <p:spPr>
          <a:xfrm>
            <a:off x="6780979" y="4203937"/>
            <a:ext cx="272716" cy="323165"/>
          </a:xfrm>
          <a:prstGeom prst="rect">
            <a:avLst/>
          </a:prstGeom>
          <a:noFill/>
        </p:spPr>
        <p:txBody>
          <a:bodyPr wrap="square" rtlCol="0">
            <a:spAutoFit/>
          </a:bodyPr>
          <a:lstStyle/>
          <a:p>
            <a:r>
              <a:rPr lang="en-US" altLang="ja-JP" sz="1500" dirty="0">
                <a:latin typeface="+mn-ea"/>
              </a:rPr>
              <a:t>•</a:t>
            </a:r>
            <a:endParaRPr lang="ja-JP" altLang="en-US" sz="1500" dirty="0">
              <a:latin typeface="+mn-ea"/>
            </a:endParaRPr>
          </a:p>
        </p:txBody>
      </p:sp>
      <p:sp>
        <p:nvSpPr>
          <p:cNvPr id="104" name="Shape 21036">
            <a:extLst>
              <a:ext uri="{FF2B5EF4-FFF2-40B4-BE49-F238E27FC236}">
                <a16:creationId xmlns:a16="http://schemas.microsoft.com/office/drawing/2014/main" id="{53E8B946-8924-D440-996C-B8CBA30CB177}"/>
              </a:ext>
            </a:extLst>
          </p:cNvPr>
          <p:cNvSpPr/>
          <p:nvPr/>
        </p:nvSpPr>
        <p:spPr>
          <a:xfrm>
            <a:off x="10397015" y="1773329"/>
            <a:ext cx="933221" cy="2076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99" tIns="17149" rIns="34299" bIns="17149" numCol="1" anchor="ctr">
            <a:spAutoFit/>
          </a:bodyPr>
          <a:lstStyle>
            <a:lvl1pPr defTabSz="584200">
              <a:lnSpc>
                <a:spcPct val="120000"/>
              </a:lnSpc>
              <a:spcBef>
                <a:spcPts val="1000"/>
              </a:spcBef>
              <a:defRPr sz="1600">
                <a:solidFill>
                  <a:srgbClr val="4D4D4D"/>
                </a:solidFill>
                <a:latin typeface="Helvetica Neue Light"/>
                <a:ea typeface="Helvetica Neue Light"/>
                <a:cs typeface="Helvetica Neue Light"/>
                <a:sym typeface="Helvetica Neue Light"/>
              </a:defRPr>
            </a:lvl1pPr>
          </a:lstStyle>
          <a:p>
            <a:pPr algn="ctr"/>
            <a:r>
              <a:rPr lang="ja-JP" altLang="en-US" sz="1000" dirty="0">
                <a:solidFill>
                  <a:schemeClr val="tx1"/>
                </a:solidFill>
                <a:latin typeface="+mn-ea"/>
                <a:ea typeface="+mn-ea"/>
                <a:cs typeface="Poppins" pitchFamily="2" charset="77"/>
              </a:rPr>
              <a:t>最終提出</a:t>
            </a:r>
            <a:endParaRPr sz="1000" dirty="0">
              <a:solidFill>
                <a:schemeClr val="tx1"/>
              </a:solidFill>
              <a:latin typeface="+mn-ea"/>
              <a:ea typeface="+mn-ea"/>
              <a:cs typeface="Poppins" pitchFamily="2" charset="77"/>
            </a:endParaRPr>
          </a:p>
        </p:txBody>
      </p:sp>
      <p:sp>
        <p:nvSpPr>
          <p:cNvPr id="105" name="Shape 21036">
            <a:extLst>
              <a:ext uri="{FF2B5EF4-FFF2-40B4-BE49-F238E27FC236}">
                <a16:creationId xmlns:a16="http://schemas.microsoft.com/office/drawing/2014/main" id="{53E8B946-8924-D440-996C-B8CBA30CB177}"/>
              </a:ext>
            </a:extLst>
          </p:cNvPr>
          <p:cNvSpPr/>
          <p:nvPr/>
        </p:nvSpPr>
        <p:spPr>
          <a:xfrm>
            <a:off x="4202391" y="1773329"/>
            <a:ext cx="933221" cy="2076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99" tIns="17149" rIns="34299" bIns="17149" numCol="1" anchor="ctr">
            <a:spAutoFit/>
          </a:bodyPr>
          <a:lstStyle>
            <a:lvl1pPr defTabSz="584200">
              <a:lnSpc>
                <a:spcPct val="120000"/>
              </a:lnSpc>
              <a:spcBef>
                <a:spcPts val="1000"/>
              </a:spcBef>
              <a:defRPr sz="1600">
                <a:solidFill>
                  <a:srgbClr val="4D4D4D"/>
                </a:solidFill>
                <a:latin typeface="Helvetica Neue Light"/>
                <a:ea typeface="Helvetica Neue Light"/>
                <a:cs typeface="Helvetica Neue Light"/>
                <a:sym typeface="Helvetica Neue Light"/>
              </a:defRPr>
            </a:lvl1pPr>
          </a:lstStyle>
          <a:p>
            <a:pPr algn="ctr"/>
            <a:r>
              <a:rPr lang="ja-JP" altLang="en-US" sz="1000" dirty="0">
                <a:solidFill>
                  <a:schemeClr val="tx1"/>
                </a:solidFill>
                <a:latin typeface="+mn-ea"/>
                <a:ea typeface="+mn-ea"/>
                <a:cs typeface="Poppins" pitchFamily="2" charset="77"/>
              </a:rPr>
              <a:t>初回提出</a:t>
            </a:r>
            <a:endParaRPr sz="1000" dirty="0">
              <a:solidFill>
                <a:schemeClr val="tx1"/>
              </a:solidFill>
              <a:latin typeface="+mn-ea"/>
              <a:ea typeface="+mn-ea"/>
              <a:cs typeface="Poppins" pitchFamily="2" charset="77"/>
            </a:endParaRPr>
          </a:p>
        </p:txBody>
      </p:sp>
      <p:sp>
        <p:nvSpPr>
          <p:cNvPr id="54" name="正方形/長方形 53"/>
          <p:cNvSpPr/>
          <p:nvPr/>
        </p:nvSpPr>
        <p:spPr>
          <a:xfrm>
            <a:off x="262995" y="189351"/>
            <a:ext cx="10230410" cy="461665"/>
          </a:xfrm>
          <a:prstGeom prst="rect">
            <a:avLst/>
          </a:prstGeom>
        </p:spPr>
        <p:txBody>
          <a:bodyPr wrap="square">
            <a:spAutoFit/>
          </a:bodyPr>
          <a:lstStyle/>
          <a:p>
            <a:r>
              <a:rPr lang="en-US" altLang="ja-JP" sz="2400" b="1" dirty="0">
                <a:solidFill>
                  <a:srgbClr val="000000"/>
                </a:solidFill>
                <a:ea typeface="HGSｺﾞｼｯｸM" panose="020B0600000000000000" pitchFamily="50" charset="-128"/>
                <a:cs typeface="ＭＳ Ｐゴシック" panose="020B0600070205080204" pitchFamily="50" charset="-128"/>
              </a:rPr>
              <a:t>2022</a:t>
            </a:r>
            <a:r>
              <a:rPr lang="ja-JP" altLang="en-US" sz="2400" b="1" dirty="0">
                <a:solidFill>
                  <a:srgbClr val="000000"/>
                </a:solidFill>
                <a:ea typeface="HGSｺﾞｼｯｸM" panose="020B0600000000000000" pitchFamily="50" charset="-128"/>
                <a:cs typeface="ＭＳ Ｐゴシック" panose="020B0600070205080204" pitchFamily="50" charset="-128"/>
              </a:rPr>
              <a:t>年度事業計画と送客イメージ</a:t>
            </a:r>
            <a:endParaRPr lang="ja-JP" altLang="ja-JP" sz="2400" b="1" dirty="0">
              <a:ea typeface="HGSｺﾞｼｯｸM" panose="020B0600000000000000" pitchFamily="50" charset="-128"/>
              <a:cs typeface="ＭＳ Ｐゴシック" panose="020B0600070205080204" pitchFamily="50" charset="-128"/>
            </a:endParaRPr>
          </a:p>
        </p:txBody>
      </p:sp>
      <p:cxnSp>
        <p:nvCxnSpPr>
          <p:cNvPr id="60" name="Straight Arrow Connector 100">
            <a:extLst>
              <a:ext uri="{FF2B5EF4-FFF2-40B4-BE49-F238E27FC236}">
                <a16:creationId xmlns:a16="http://schemas.microsoft.com/office/drawing/2014/main" id="{BBCB84B1-54D2-473A-9F2F-A6CD1C1C4F35}"/>
              </a:ext>
            </a:extLst>
          </p:cNvPr>
          <p:cNvCxnSpPr>
            <a:cxnSpLocks/>
          </p:cNvCxnSpPr>
          <p:nvPr/>
        </p:nvCxnSpPr>
        <p:spPr>
          <a:xfrm>
            <a:off x="10650907" y="2025504"/>
            <a:ext cx="528001"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63" name="Shape 21036">
            <a:extLst>
              <a:ext uri="{FF2B5EF4-FFF2-40B4-BE49-F238E27FC236}">
                <a16:creationId xmlns:a16="http://schemas.microsoft.com/office/drawing/2014/main" id="{B638CEA5-4C19-4D5E-A6C2-30AABEF753B6}"/>
              </a:ext>
            </a:extLst>
          </p:cNvPr>
          <p:cNvSpPr/>
          <p:nvPr/>
        </p:nvSpPr>
        <p:spPr>
          <a:xfrm>
            <a:off x="6638250" y="2106490"/>
            <a:ext cx="2262721" cy="2076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99" tIns="17149" rIns="34299" bIns="17149" numCol="1" anchor="ctr">
            <a:spAutoFit/>
          </a:bodyPr>
          <a:lstStyle>
            <a:lvl1pPr defTabSz="584200">
              <a:lnSpc>
                <a:spcPct val="120000"/>
              </a:lnSpc>
              <a:spcBef>
                <a:spcPts val="1000"/>
              </a:spcBef>
              <a:defRPr sz="1600">
                <a:solidFill>
                  <a:srgbClr val="4D4D4D"/>
                </a:solidFill>
                <a:latin typeface="Helvetica Neue Light"/>
                <a:ea typeface="Helvetica Neue Light"/>
                <a:cs typeface="Helvetica Neue Light"/>
                <a:sym typeface="Helvetica Neue Light"/>
              </a:defRPr>
            </a:lvl1pPr>
          </a:lstStyle>
          <a:p>
            <a:r>
              <a:rPr lang="ja-JP" altLang="en-US" sz="1000" dirty="0">
                <a:solidFill>
                  <a:schemeClr val="tx1"/>
                </a:solidFill>
                <a:latin typeface="+mn-ea"/>
                <a:ea typeface="+mn-ea"/>
                <a:cs typeface="Poppins" pitchFamily="2" charset="77"/>
              </a:rPr>
              <a:t>毎月の業務として行う</a:t>
            </a:r>
            <a:endParaRPr sz="1000" dirty="0">
              <a:solidFill>
                <a:schemeClr val="tx1"/>
              </a:solidFill>
              <a:latin typeface="+mn-ea"/>
              <a:ea typeface="+mn-ea"/>
              <a:cs typeface="Poppins" pitchFamily="2" charset="77"/>
            </a:endParaRPr>
          </a:p>
        </p:txBody>
      </p:sp>
      <p:cxnSp>
        <p:nvCxnSpPr>
          <p:cNvPr id="67" name="Straight Arrow Connector 100">
            <a:extLst>
              <a:ext uri="{FF2B5EF4-FFF2-40B4-BE49-F238E27FC236}">
                <a16:creationId xmlns:a16="http://schemas.microsoft.com/office/drawing/2014/main" id="{16C90F33-5710-4DFA-8242-057D4E91FD38}"/>
              </a:ext>
            </a:extLst>
          </p:cNvPr>
          <p:cNvCxnSpPr>
            <a:cxnSpLocks/>
          </p:cNvCxnSpPr>
          <p:nvPr/>
        </p:nvCxnSpPr>
        <p:spPr>
          <a:xfrm>
            <a:off x="4468567" y="2915684"/>
            <a:ext cx="6271018"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70" name="Shape 21036">
            <a:extLst>
              <a:ext uri="{FF2B5EF4-FFF2-40B4-BE49-F238E27FC236}">
                <a16:creationId xmlns:a16="http://schemas.microsoft.com/office/drawing/2014/main" id="{7084DD29-E81F-450F-9A25-8FBA7A9ADCE1}"/>
              </a:ext>
            </a:extLst>
          </p:cNvPr>
          <p:cNvSpPr/>
          <p:nvPr/>
        </p:nvSpPr>
        <p:spPr>
          <a:xfrm>
            <a:off x="6637197" y="2690346"/>
            <a:ext cx="3287374" cy="2076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99" tIns="17149" rIns="34299" bIns="17149" numCol="1" anchor="ctr">
            <a:spAutoFit/>
          </a:bodyPr>
          <a:lstStyle>
            <a:lvl1pPr defTabSz="584200">
              <a:lnSpc>
                <a:spcPct val="120000"/>
              </a:lnSpc>
              <a:spcBef>
                <a:spcPts val="1000"/>
              </a:spcBef>
              <a:defRPr sz="1600">
                <a:solidFill>
                  <a:srgbClr val="4D4D4D"/>
                </a:solidFill>
                <a:latin typeface="Helvetica Neue Light"/>
                <a:ea typeface="Helvetica Neue Light"/>
                <a:cs typeface="Helvetica Neue Light"/>
                <a:sym typeface="Helvetica Neue Light"/>
              </a:defRPr>
            </a:lvl1pPr>
          </a:lstStyle>
          <a:p>
            <a:r>
              <a:rPr lang="ja-JP" altLang="en-US" sz="1000" dirty="0">
                <a:solidFill>
                  <a:schemeClr val="tx1"/>
                </a:solidFill>
                <a:latin typeface="+mn-ea"/>
                <a:ea typeface="+mn-ea"/>
                <a:cs typeface="Poppins" pitchFamily="2" charset="77"/>
              </a:rPr>
              <a:t>毎月の業務として行う</a:t>
            </a:r>
            <a:r>
              <a:rPr lang="en-US" altLang="ja-JP" sz="1000" dirty="0">
                <a:solidFill>
                  <a:schemeClr val="tx1"/>
                </a:solidFill>
                <a:latin typeface="+mn-ea"/>
                <a:ea typeface="+mn-ea"/>
                <a:cs typeface="Poppins" pitchFamily="2" charset="77"/>
              </a:rPr>
              <a:t>/</a:t>
            </a:r>
            <a:r>
              <a:rPr lang="ja-JP" altLang="en-US" sz="1000" dirty="0">
                <a:solidFill>
                  <a:schemeClr val="tx1"/>
                </a:solidFill>
                <a:latin typeface="+mn-ea"/>
                <a:ea typeface="+mn-ea"/>
                <a:cs typeface="Poppins" pitchFamily="2" charset="77"/>
              </a:rPr>
              <a:t>月次報告書は毎月</a:t>
            </a:r>
            <a:r>
              <a:rPr lang="en-US" altLang="ja-JP" sz="1000" dirty="0">
                <a:solidFill>
                  <a:schemeClr val="tx1"/>
                </a:solidFill>
                <a:latin typeface="+mn-ea"/>
                <a:ea typeface="+mn-ea"/>
                <a:cs typeface="Poppins" pitchFamily="2" charset="77"/>
              </a:rPr>
              <a:t>10</a:t>
            </a:r>
            <a:r>
              <a:rPr lang="ja-JP" altLang="en-US" sz="1000" dirty="0">
                <a:solidFill>
                  <a:schemeClr val="tx1"/>
                </a:solidFill>
                <a:latin typeface="+mn-ea"/>
                <a:ea typeface="+mn-ea"/>
                <a:cs typeface="Poppins" pitchFamily="2" charset="77"/>
              </a:rPr>
              <a:t>日に提出</a:t>
            </a:r>
            <a:endParaRPr sz="1000" dirty="0">
              <a:solidFill>
                <a:schemeClr val="tx1"/>
              </a:solidFill>
              <a:latin typeface="+mn-ea"/>
              <a:ea typeface="+mn-ea"/>
              <a:cs typeface="Poppins" pitchFamily="2" charset="77"/>
            </a:endParaRPr>
          </a:p>
        </p:txBody>
      </p:sp>
      <p:cxnSp>
        <p:nvCxnSpPr>
          <p:cNvPr id="13" name="直線矢印コネクタ 12">
            <a:extLst>
              <a:ext uri="{FF2B5EF4-FFF2-40B4-BE49-F238E27FC236}">
                <a16:creationId xmlns:a16="http://schemas.microsoft.com/office/drawing/2014/main" id="{0EE4BD0B-E89D-41EE-99EA-860978D31664}"/>
              </a:ext>
            </a:extLst>
          </p:cNvPr>
          <p:cNvCxnSpPr>
            <a:cxnSpLocks/>
          </p:cNvCxnSpPr>
          <p:nvPr/>
        </p:nvCxnSpPr>
        <p:spPr>
          <a:xfrm flipV="1">
            <a:off x="4468567" y="2623144"/>
            <a:ext cx="6710341" cy="11354"/>
          </a:xfrm>
          <a:prstGeom prst="straightConnector1">
            <a:avLst/>
          </a:prstGeom>
          <a:ln w="9525" cap="flat" cmpd="sng" algn="ctr">
            <a:solidFill>
              <a:schemeClr val="dk1"/>
            </a:solidFill>
            <a:prstDash val="dash"/>
            <a:round/>
            <a:headEnd type="oval" w="med" len="med"/>
            <a:tailEnd type="triangle" w="med" len="med"/>
          </a:ln>
        </p:spPr>
        <p:style>
          <a:lnRef idx="0">
            <a:scrgbClr r="0" g="0" b="0"/>
          </a:lnRef>
          <a:fillRef idx="0">
            <a:scrgbClr r="0" g="0" b="0"/>
          </a:fillRef>
          <a:effectRef idx="0">
            <a:scrgbClr r="0" g="0" b="0"/>
          </a:effectRef>
          <a:fontRef idx="minor">
            <a:schemeClr val="tx1"/>
          </a:fontRef>
        </p:style>
      </p:cxnSp>
      <p:sp>
        <p:nvSpPr>
          <p:cNvPr id="77" name="Shape 21036">
            <a:extLst>
              <a:ext uri="{FF2B5EF4-FFF2-40B4-BE49-F238E27FC236}">
                <a16:creationId xmlns:a16="http://schemas.microsoft.com/office/drawing/2014/main" id="{CF69A6E8-3F1D-44FB-8328-B2A3F0ED1787}"/>
              </a:ext>
            </a:extLst>
          </p:cNvPr>
          <p:cNvSpPr/>
          <p:nvPr/>
        </p:nvSpPr>
        <p:spPr>
          <a:xfrm>
            <a:off x="6624731" y="2401867"/>
            <a:ext cx="2262721" cy="2076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99" tIns="17149" rIns="34299" bIns="17149" numCol="1" anchor="ctr">
            <a:spAutoFit/>
          </a:bodyPr>
          <a:lstStyle>
            <a:lvl1pPr defTabSz="584200">
              <a:lnSpc>
                <a:spcPct val="120000"/>
              </a:lnSpc>
              <a:spcBef>
                <a:spcPts val="1000"/>
              </a:spcBef>
              <a:defRPr sz="1600">
                <a:solidFill>
                  <a:srgbClr val="4D4D4D"/>
                </a:solidFill>
                <a:latin typeface="Helvetica Neue Light"/>
                <a:ea typeface="Helvetica Neue Light"/>
                <a:cs typeface="Helvetica Neue Light"/>
                <a:sym typeface="Helvetica Neue Light"/>
              </a:defRPr>
            </a:lvl1pPr>
          </a:lstStyle>
          <a:p>
            <a:r>
              <a:rPr lang="ja-JP" altLang="en-US" sz="1000" dirty="0">
                <a:solidFill>
                  <a:schemeClr val="tx1"/>
                </a:solidFill>
                <a:latin typeface="+mn-ea"/>
                <a:ea typeface="+mn-ea"/>
                <a:cs typeface="Poppins" pitchFamily="2" charset="77"/>
              </a:rPr>
              <a:t>必要な時に適宜行う</a:t>
            </a:r>
            <a:endParaRPr sz="1000" dirty="0">
              <a:solidFill>
                <a:schemeClr val="tx1"/>
              </a:solidFill>
              <a:latin typeface="+mn-ea"/>
              <a:ea typeface="+mn-ea"/>
              <a:cs typeface="Poppins" pitchFamily="2" charset="77"/>
            </a:endParaRPr>
          </a:p>
        </p:txBody>
      </p:sp>
      <p:cxnSp>
        <p:nvCxnSpPr>
          <p:cNvPr id="78" name="Straight Arrow Connector 100">
            <a:extLst>
              <a:ext uri="{FF2B5EF4-FFF2-40B4-BE49-F238E27FC236}">
                <a16:creationId xmlns:a16="http://schemas.microsoft.com/office/drawing/2014/main" id="{33A90A61-C4CA-48DE-9D7D-D0BB5776A4B7}"/>
              </a:ext>
            </a:extLst>
          </p:cNvPr>
          <p:cNvCxnSpPr>
            <a:cxnSpLocks/>
          </p:cNvCxnSpPr>
          <p:nvPr/>
        </p:nvCxnSpPr>
        <p:spPr>
          <a:xfrm>
            <a:off x="10852576" y="2918398"/>
            <a:ext cx="264845"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79" name="Shape 21036">
            <a:extLst>
              <a:ext uri="{FF2B5EF4-FFF2-40B4-BE49-F238E27FC236}">
                <a16:creationId xmlns:a16="http://schemas.microsoft.com/office/drawing/2014/main" id="{F63186B8-1CFF-45E7-A32D-7D2A278A47BD}"/>
              </a:ext>
            </a:extLst>
          </p:cNvPr>
          <p:cNvSpPr/>
          <p:nvPr/>
        </p:nvSpPr>
        <p:spPr>
          <a:xfrm>
            <a:off x="10450913" y="2664582"/>
            <a:ext cx="933152" cy="2076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99" tIns="17149" rIns="34299" bIns="17149" numCol="1" anchor="ctr">
            <a:spAutoFit/>
          </a:bodyPr>
          <a:lstStyle>
            <a:lvl1pPr defTabSz="584200">
              <a:lnSpc>
                <a:spcPct val="120000"/>
              </a:lnSpc>
              <a:spcBef>
                <a:spcPts val="1000"/>
              </a:spcBef>
              <a:defRPr sz="1600">
                <a:solidFill>
                  <a:srgbClr val="4D4D4D"/>
                </a:solidFill>
                <a:latin typeface="Helvetica Neue Light"/>
                <a:ea typeface="Helvetica Neue Light"/>
                <a:cs typeface="Helvetica Neue Light"/>
                <a:sym typeface="Helvetica Neue Light"/>
              </a:defRPr>
            </a:lvl1pPr>
          </a:lstStyle>
          <a:p>
            <a:pPr algn="ctr"/>
            <a:r>
              <a:rPr lang="ja-JP" altLang="en-US" sz="1000" dirty="0">
                <a:solidFill>
                  <a:schemeClr val="tx1"/>
                </a:solidFill>
                <a:latin typeface="+mn-ea"/>
                <a:ea typeface="+mn-ea"/>
                <a:cs typeface="Poppins" pitchFamily="2" charset="77"/>
              </a:rPr>
              <a:t>最終報告</a:t>
            </a:r>
            <a:endParaRPr sz="1000" dirty="0">
              <a:solidFill>
                <a:schemeClr val="tx1"/>
              </a:solidFill>
              <a:latin typeface="+mn-ea"/>
              <a:ea typeface="+mn-ea"/>
              <a:cs typeface="Poppins" pitchFamily="2" charset="77"/>
            </a:endParaRPr>
          </a:p>
        </p:txBody>
      </p:sp>
      <p:cxnSp>
        <p:nvCxnSpPr>
          <p:cNvPr id="82" name="Straight Arrow Connector 100">
            <a:extLst>
              <a:ext uri="{FF2B5EF4-FFF2-40B4-BE49-F238E27FC236}">
                <a16:creationId xmlns:a16="http://schemas.microsoft.com/office/drawing/2014/main" id="{DED9B580-DA18-472C-A196-C104A10906FD}"/>
              </a:ext>
            </a:extLst>
          </p:cNvPr>
          <p:cNvCxnSpPr>
            <a:cxnSpLocks/>
          </p:cNvCxnSpPr>
          <p:nvPr/>
        </p:nvCxnSpPr>
        <p:spPr>
          <a:xfrm>
            <a:off x="7311383" y="4346469"/>
            <a:ext cx="264845" cy="0"/>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88" name="Shape 21036">
            <a:extLst>
              <a:ext uri="{FF2B5EF4-FFF2-40B4-BE49-F238E27FC236}">
                <a16:creationId xmlns:a16="http://schemas.microsoft.com/office/drawing/2014/main" id="{0FC4C97A-1419-4A21-A42B-A5C185EFEEBE}"/>
              </a:ext>
            </a:extLst>
          </p:cNvPr>
          <p:cNvSpPr/>
          <p:nvPr/>
        </p:nvSpPr>
        <p:spPr>
          <a:xfrm>
            <a:off x="7018360" y="4059041"/>
            <a:ext cx="933152" cy="21634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99" tIns="17149" rIns="34299" bIns="17149" numCol="1" anchor="ctr">
            <a:spAutoFit/>
          </a:bodyPr>
          <a:lstStyle>
            <a:lvl1pPr defTabSz="584200">
              <a:lnSpc>
                <a:spcPct val="120000"/>
              </a:lnSpc>
              <a:spcBef>
                <a:spcPts val="1000"/>
              </a:spcBef>
              <a:defRPr sz="1600">
                <a:solidFill>
                  <a:srgbClr val="4D4D4D"/>
                </a:solidFill>
                <a:latin typeface="Helvetica Neue Light"/>
                <a:ea typeface="Helvetica Neue Light"/>
                <a:cs typeface="Helvetica Neue Light"/>
                <a:sym typeface="Helvetica Neue Light"/>
              </a:defRPr>
            </a:lvl1pPr>
          </a:lstStyle>
          <a:p>
            <a:pPr algn="ctr"/>
            <a:r>
              <a:rPr lang="en-US" altLang="ja-JP" sz="1050" dirty="0">
                <a:solidFill>
                  <a:schemeClr val="tx1"/>
                </a:solidFill>
                <a:latin typeface="+mn-ea"/>
                <a:ea typeface="+mn-ea"/>
                <a:cs typeface="Poppins" pitchFamily="2" charset="77"/>
              </a:rPr>
              <a:t>A</a:t>
            </a:r>
            <a:r>
              <a:rPr lang="ja-JP" altLang="en-US" sz="1050" dirty="0">
                <a:solidFill>
                  <a:schemeClr val="tx1"/>
                </a:solidFill>
                <a:latin typeface="+mn-ea"/>
                <a:ea typeface="+mn-ea"/>
                <a:cs typeface="Poppins" pitchFamily="2" charset="77"/>
              </a:rPr>
              <a:t>事業清算</a:t>
            </a:r>
            <a:endParaRPr sz="1050" dirty="0">
              <a:solidFill>
                <a:schemeClr val="tx1"/>
              </a:solidFill>
              <a:latin typeface="+mn-ea"/>
              <a:ea typeface="+mn-ea"/>
              <a:cs typeface="Poppins" pitchFamily="2" charset="77"/>
            </a:endParaRPr>
          </a:p>
        </p:txBody>
      </p:sp>
      <p:graphicFrame>
        <p:nvGraphicFramePr>
          <p:cNvPr id="34" name="グラフ 33">
            <a:extLst>
              <a:ext uri="{FF2B5EF4-FFF2-40B4-BE49-F238E27FC236}">
                <a16:creationId xmlns:a16="http://schemas.microsoft.com/office/drawing/2014/main" id="{5570BCDD-C84B-44D5-AA3A-5753B897AEE3}"/>
              </a:ext>
            </a:extLst>
          </p:cNvPr>
          <p:cNvGraphicFramePr>
            <a:graphicFrameLocks/>
          </p:cNvGraphicFramePr>
          <p:nvPr>
            <p:extLst>
              <p:ext uri="{D42A27DB-BD31-4B8C-83A1-F6EECF244321}">
                <p14:modId xmlns:p14="http://schemas.microsoft.com/office/powerpoint/2010/main" val="1881757062"/>
              </p:ext>
            </p:extLst>
          </p:nvPr>
        </p:nvGraphicFramePr>
        <p:xfrm>
          <a:off x="3753177" y="2794160"/>
          <a:ext cx="7597499" cy="3491625"/>
        </p:xfrm>
        <a:graphic>
          <a:graphicData uri="http://schemas.openxmlformats.org/drawingml/2006/chart">
            <c:chart xmlns:c="http://schemas.openxmlformats.org/drawingml/2006/chart" xmlns:r="http://schemas.openxmlformats.org/officeDocument/2006/relationships" r:id="rId6"/>
          </a:graphicData>
        </a:graphic>
      </p:graphicFrame>
      <p:sp>
        <p:nvSpPr>
          <p:cNvPr id="32" name="テキスト ボックス 31">
            <a:extLst>
              <a:ext uri="{FF2B5EF4-FFF2-40B4-BE49-F238E27FC236}">
                <a16:creationId xmlns:a16="http://schemas.microsoft.com/office/drawing/2014/main" id="{1DCBED87-AABB-40E5-B1A5-9B87E79975F4}"/>
              </a:ext>
            </a:extLst>
          </p:cNvPr>
          <p:cNvSpPr txBox="1"/>
          <p:nvPr/>
        </p:nvSpPr>
        <p:spPr>
          <a:xfrm>
            <a:off x="8280884" y="198700"/>
            <a:ext cx="3911116" cy="430887"/>
          </a:xfrm>
          <a:prstGeom prst="rect">
            <a:avLst/>
          </a:prstGeom>
          <a:noFill/>
        </p:spPr>
        <p:txBody>
          <a:bodyPr wrap="square" rtlCol="0">
            <a:spAutoFit/>
          </a:bodyPr>
          <a:lstStyle/>
          <a:p>
            <a:r>
              <a:rPr kumimoji="1" lang="en-US" altLang="ja-JP" sz="1100" dirty="0"/>
              <a:t>※</a:t>
            </a:r>
            <a:r>
              <a:rPr kumimoji="1" lang="ja-JP" altLang="en-US" sz="1100" dirty="0"/>
              <a:t>見出しのレイアウトは、各事業者様の様式で構いません。</a:t>
            </a:r>
            <a:endParaRPr kumimoji="1" lang="en-US" altLang="ja-JP" sz="1100" dirty="0"/>
          </a:p>
          <a:p>
            <a:r>
              <a:rPr kumimoji="1" lang="en-US" altLang="ja-JP" sz="1100" dirty="0"/>
              <a:t>※</a:t>
            </a:r>
            <a:r>
              <a:rPr lang="ja-JP" altLang="en-US" sz="1100" dirty="0">
                <a:solidFill>
                  <a:srgbClr val="FF0000"/>
                </a:solidFill>
              </a:rPr>
              <a:t>★</a:t>
            </a:r>
            <a:r>
              <a:rPr lang="ja-JP" altLang="en-US" sz="1100" dirty="0"/>
              <a:t>箇所はアレンジ不可</a:t>
            </a:r>
            <a:r>
              <a:rPr kumimoji="1" lang="ja-JP" altLang="en-US" sz="1100" dirty="0"/>
              <a:t>。</a:t>
            </a:r>
          </a:p>
        </p:txBody>
      </p:sp>
      <p:cxnSp>
        <p:nvCxnSpPr>
          <p:cNvPr id="9" name="Straight Arrow Connector 100">
            <a:extLst>
              <a:ext uri="{FF2B5EF4-FFF2-40B4-BE49-F238E27FC236}">
                <a16:creationId xmlns:a16="http://schemas.microsoft.com/office/drawing/2014/main" id="{9A2C37CB-54FD-893C-10B6-3A775FE50CF8}"/>
              </a:ext>
            </a:extLst>
          </p:cNvPr>
          <p:cNvCxnSpPr>
            <a:cxnSpLocks/>
          </p:cNvCxnSpPr>
          <p:nvPr/>
        </p:nvCxnSpPr>
        <p:spPr>
          <a:xfrm flipV="1">
            <a:off x="6659070" y="2022833"/>
            <a:ext cx="514645" cy="5343"/>
          </a:xfrm>
          <a:prstGeom prst="straightConnector1">
            <a:avLst/>
          </a:prstGeom>
          <a:ln w="12700">
            <a:solidFill>
              <a:schemeClr val="tx1"/>
            </a:solidFill>
            <a:headEnd type="oval"/>
            <a:tailEnd type="triangle" w="med" len="lg"/>
          </a:ln>
          <a:effectLst/>
        </p:spPr>
        <p:style>
          <a:lnRef idx="2">
            <a:schemeClr val="accent1"/>
          </a:lnRef>
          <a:fillRef idx="0">
            <a:schemeClr val="accent1"/>
          </a:fillRef>
          <a:effectRef idx="1">
            <a:schemeClr val="accent1"/>
          </a:effectRef>
          <a:fontRef idx="minor">
            <a:schemeClr val="tx1"/>
          </a:fontRef>
        </p:style>
      </p:cxnSp>
      <p:sp>
        <p:nvSpPr>
          <p:cNvPr id="12" name="Shape 21036">
            <a:extLst>
              <a:ext uri="{FF2B5EF4-FFF2-40B4-BE49-F238E27FC236}">
                <a16:creationId xmlns:a16="http://schemas.microsoft.com/office/drawing/2014/main" id="{E66022A3-E419-CDA8-9E45-18EC1F9BF948}"/>
              </a:ext>
            </a:extLst>
          </p:cNvPr>
          <p:cNvSpPr/>
          <p:nvPr/>
        </p:nvSpPr>
        <p:spPr>
          <a:xfrm>
            <a:off x="6426077" y="1773329"/>
            <a:ext cx="933221" cy="2076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34299" tIns="17149" rIns="34299" bIns="17149" numCol="1" anchor="ctr">
            <a:spAutoFit/>
          </a:bodyPr>
          <a:lstStyle>
            <a:lvl1pPr defTabSz="584200">
              <a:lnSpc>
                <a:spcPct val="120000"/>
              </a:lnSpc>
              <a:spcBef>
                <a:spcPts val="1000"/>
              </a:spcBef>
              <a:defRPr sz="1600">
                <a:solidFill>
                  <a:srgbClr val="4D4D4D"/>
                </a:solidFill>
                <a:latin typeface="Helvetica Neue Light"/>
                <a:ea typeface="Helvetica Neue Light"/>
                <a:cs typeface="Helvetica Neue Light"/>
                <a:sym typeface="Helvetica Neue Light"/>
              </a:defRPr>
            </a:lvl1pPr>
          </a:lstStyle>
          <a:p>
            <a:pPr algn="ctr"/>
            <a:r>
              <a:rPr lang="en-US" altLang="ja-JP" sz="1000" dirty="0">
                <a:solidFill>
                  <a:schemeClr val="tx1"/>
                </a:solidFill>
                <a:latin typeface="+mn-ea"/>
                <a:ea typeface="+mn-ea"/>
                <a:cs typeface="Poppins" pitchFamily="2" charset="77"/>
              </a:rPr>
              <a:t>9/1</a:t>
            </a:r>
            <a:r>
              <a:rPr lang="ja-JP" altLang="en-US" sz="1000" dirty="0">
                <a:solidFill>
                  <a:schemeClr val="tx1"/>
                </a:solidFill>
                <a:latin typeface="+mn-ea"/>
                <a:ea typeface="+mn-ea"/>
                <a:cs typeface="Poppins" pitchFamily="2" charset="77"/>
              </a:rPr>
              <a:t>提出</a:t>
            </a:r>
            <a:endParaRPr sz="1000" dirty="0">
              <a:solidFill>
                <a:schemeClr val="tx1"/>
              </a:solidFill>
              <a:latin typeface="+mn-ea"/>
              <a:ea typeface="+mn-ea"/>
              <a:cs typeface="Poppins" pitchFamily="2" charset="77"/>
            </a:endParaRPr>
          </a:p>
        </p:txBody>
      </p:sp>
      <p:cxnSp>
        <p:nvCxnSpPr>
          <p:cNvPr id="19" name="Straight Arrow Connector 100">
            <a:extLst>
              <a:ext uri="{FF2B5EF4-FFF2-40B4-BE49-F238E27FC236}">
                <a16:creationId xmlns:a16="http://schemas.microsoft.com/office/drawing/2014/main" id="{7BF7B83E-A6BE-A09C-28D3-7C188F49F2CE}"/>
              </a:ext>
            </a:extLst>
          </p:cNvPr>
          <p:cNvCxnSpPr>
            <a:cxnSpLocks/>
          </p:cNvCxnSpPr>
          <p:nvPr/>
        </p:nvCxnSpPr>
        <p:spPr>
          <a:xfrm flipV="1">
            <a:off x="7245933" y="2021492"/>
            <a:ext cx="3270731" cy="8024"/>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5" name="テキスト ボックス 24">
            <a:extLst>
              <a:ext uri="{FF2B5EF4-FFF2-40B4-BE49-F238E27FC236}">
                <a16:creationId xmlns:a16="http://schemas.microsoft.com/office/drawing/2014/main" id="{C939C44F-8C44-CBBE-33D5-0BA65412FD02}"/>
              </a:ext>
            </a:extLst>
          </p:cNvPr>
          <p:cNvSpPr txBox="1"/>
          <p:nvPr/>
        </p:nvSpPr>
        <p:spPr>
          <a:xfrm>
            <a:off x="1001235" y="6181845"/>
            <a:ext cx="10349441" cy="707886"/>
          </a:xfrm>
          <a:prstGeom prst="rect">
            <a:avLst/>
          </a:prstGeom>
          <a:noFill/>
        </p:spPr>
        <p:txBody>
          <a:bodyPr wrap="square" rtlCol="0">
            <a:spAutoFit/>
          </a:bodyPr>
          <a:lstStyle/>
          <a:p>
            <a:r>
              <a:rPr kumimoji="1" lang="en-US" altLang="ja-JP" sz="1000" dirty="0"/>
              <a:t>※</a:t>
            </a:r>
            <a:r>
              <a:rPr kumimoji="1" lang="ja-JP" altLang="en-US" sz="1000" dirty="0"/>
              <a:t>（２）</a:t>
            </a:r>
            <a:r>
              <a:rPr kumimoji="1" lang="en-US" altLang="ja-JP" sz="1000" dirty="0"/>
              <a:t>2023</a:t>
            </a:r>
            <a:r>
              <a:rPr kumimoji="1" lang="ja-JP" altLang="en-US" sz="1000" dirty="0"/>
              <a:t>年度（令和</a:t>
            </a:r>
            <a:r>
              <a:rPr kumimoji="1" lang="en-US" altLang="ja-JP" sz="1000" dirty="0"/>
              <a:t>5</a:t>
            </a:r>
            <a:r>
              <a:rPr kumimoji="1" lang="ja-JP" altLang="en-US" sz="1000" dirty="0"/>
              <a:t>年度）の具体的な事業の実施に重ねた図表は、大分県の延べ宿泊者数を月別に示めすものです。効果的なタイミングでの事業実施となっているかが分かるよう、対象市場国・地域から大分県への来訪が各月にどのような動きをするのかを観光庁宿泊統計調査（</a:t>
            </a:r>
            <a:r>
              <a:rPr kumimoji="1" lang="en-US" altLang="ja-JP" sz="1000" dirty="0"/>
              <a:t>2019</a:t>
            </a:r>
            <a:r>
              <a:rPr kumimoji="1" lang="ja-JP" altLang="en-US" sz="1000" dirty="0"/>
              <a:t>年）</a:t>
            </a:r>
            <a:r>
              <a:rPr lang="ja-JP" altLang="en-US" sz="1000" dirty="0"/>
              <a:t>を参照しながら、作成・挿入してください。この注書きは作成時に削除して構いません。</a:t>
            </a:r>
            <a:endParaRPr kumimoji="1" lang="en-US" altLang="ja-JP" sz="1000" dirty="0"/>
          </a:p>
          <a:p>
            <a:endParaRPr kumimoji="1" lang="ja-JP" altLang="en-US" sz="1000" dirty="0"/>
          </a:p>
        </p:txBody>
      </p:sp>
    </p:spTree>
    <p:extLst>
      <p:ext uri="{BB962C8B-B14F-4D97-AF65-F5344CB8AC3E}">
        <p14:creationId xmlns:p14="http://schemas.microsoft.com/office/powerpoint/2010/main" val="19467278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7TnIGDDiik1ljMnU3OQ0K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7TnIGDDiik1ljMnU3OQ0KA"/>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er_x002e_ xmlns="8aca2e23-542c-4e79-9417-b97ba4807444" xsi:nil="true"/>
    <No_x002e_ xmlns="8aca2e23-542c-4e79-9417-b97ba4807444" xsi:nil="true"/>
    <TaxCatchAll xmlns="9da38f42-0d64-40e6-866c-ef653a399e8e" xsi:nil="true"/>
    <lcf76f155ced4ddcb4097134ff3c332f xmlns="8aca2e23-542c-4e79-9417-b97ba4807444">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CF6A5747EBDAE498D327A34A2E90123" ma:contentTypeVersion="19" ma:contentTypeDescription="新しいドキュメントを作成します。" ma:contentTypeScope="" ma:versionID="5be03fffe1442ffd3a39e4af002cd7e7">
  <xsd:schema xmlns:xsd="http://www.w3.org/2001/XMLSchema" xmlns:xs="http://www.w3.org/2001/XMLSchema" xmlns:p="http://schemas.microsoft.com/office/2006/metadata/properties" xmlns:ns2="9da38f42-0d64-40e6-866c-ef653a399e8e" xmlns:ns3="8aca2e23-542c-4e79-9417-b97ba4807444" targetNamespace="http://schemas.microsoft.com/office/2006/metadata/properties" ma:root="true" ma:fieldsID="df8574a8227fbb17fe58f9b8a545a0c8" ns2:_="" ns3:_="">
    <xsd:import namespace="9da38f42-0d64-40e6-866c-ef653a399e8e"/>
    <xsd:import namespace="8aca2e23-542c-4e79-9417-b97ba480744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No_x002e_" minOccurs="0"/>
                <xsd:element ref="ns3:Ver_x002e_"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a38f42-0d64-40e6-866c-ef653a399e8e"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25" nillable="true" ma:displayName="Taxonomy Catch All Column" ma:hidden="true" ma:list="{bcd142c7-d5a7-415a-a6a7-a18809bbfb70}" ma:internalName="TaxCatchAll" ma:showField="CatchAllData" ma:web="9da38f42-0d64-40e6-866c-ef653a399e8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aca2e23-542c-4e79-9417-b97ba480744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No_x002e_" ma:index="17" nillable="true" ma:displayName="No." ma:format="Dropdown" ma:indexed="true" ma:internalName="No_x002e_" ma:percentage="FALSE">
      <xsd:simpleType>
        <xsd:restriction base="dms:Number"/>
      </xsd:simpleType>
    </xsd:element>
    <xsd:element name="Ver_x002e_" ma:index="18" nillable="true" ma:displayName="Ver." ma:format="Dropdown" ma:internalName="Ver_x002e_">
      <xsd:simpleType>
        <xsd:restriction base="dms:Text">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画像タグ" ma:readOnly="false" ma:fieldId="{5cf76f15-5ced-4ddc-b409-7134ff3c332f}" ma:taxonomyMulti="true" ma:sspId="8362b3f2-9331-4896-a5d0-d66b495cbdae"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D0BFCF-26B0-4B09-87D5-918CB7404A3D}">
  <ds:schemaRefs>
    <ds:schemaRef ds:uri="http://schemas.microsoft.com/office/2006/documentManagement/types"/>
    <ds:schemaRef ds:uri="http://purl.org/dc/terms/"/>
    <ds:schemaRef ds:uri="http://schemas.openxmlformats.org/package/2006/metadata/core-properties"/>
    <ds:schemaRef ds:uri="8aca2e23-542c-4e79-9417-b97ba4807444"/>
    <ds:schemaRef ds:uri="http://schemas.microsoft.com/office/2006/metadata/properties"/>
    <ds:schemaRef ds:uri="http://purl.org/dc/elements/1.1/"/>
    <ds:schemaRef ds:uri="http://purl.org/dc/dcmitype/"/>
    <ds:schemaRef ds:uri="9da38f42-0d64-40e6-866c-ef653a399e8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BA35586B-414B-401F-9DA4-DE0C24E4C8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a38f42-0d64-40e6-866c-ef653a399e8e"/>
    <ds:schemaRef ds:uri="8aca2e23-542c-4e79-9417-b97ba48074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FEBB85D-3448-4E3F-9E0C-E0E4F0ACF31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2248</TotalTime>
  <Words>653</Words>
  <Application>Microsoft Office PowerPoint</Application>
  <PresentationFormat>ワイド画面</PresentationFormat>
  <Paragraphs>181</Paragraphs>
  <Slides>5</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3" baseType="lpstr">
      <vt:lpstr>Helvetica Neue Light</vt:lpstr>
      <vt:lpstr>HGSｺﾞｼｯｸM</vt:lpstr>
      <vt:lpstr>游ゴシック</vt:lpstr>
      <vt:lpstr>游ゴシック Light</vt:lpstr>
      <vt:lpstr>Arial</vt:lpstr>
      <vt:lpstr>Calibri</vt:lpstr>
      <vt:lpstr>Office テーマ</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川上</dc:creator>
  <cp:lastModifiedBy>Imazu</cp:lastModifiedBy>
  <cp:revision>49</cp:revision>
  <cp:lastPrinted>2023-02-02T05:44:01Z</cp:lastPrinted>
  <dcterms:created xsi:type="dcterms:W3CDTF">2022-03-30T02:41:36Z</dcterms:created>
  <dcterms:modified xsi:type="dcterms:W3CDTF">2023-02-03T13:10:29Z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0x010100ECF6A5747EBDAE498D327A34A2E90123</vt:lpwstr>
  </property>
</Properties>
</file>